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wav" ContentType="audio/x-wav"/>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2"/>
  </p:notesMasterIdLst>
  <p:sldIdLst>
    <p:sldId id="266" r:id="rId2"/>
    <p:sldId id="256" r:id="rId3"/>
    <p:sldId id="257" r:id="rId4"/>
    <p:sldId id="258" r:id="rId5"/>
    <p:sldId id="259" r:id="rId6"/>
    <p:sldId id="261" r:id="rId7"/>
    <p:sldId id="262" r:id="rId8"/>
    <p:sldId id="263" r:id="rId9"/>
    <p:sldId id="264" r:id="rId10"/>
    <p:sldId id="265" r:id="rId11"/>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6" roundtripDataSignature="AMtx7mjDwFps94wXK/VCoj9hY0cWjJfs6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3957" autoAdjust="0"/>
  </p:normalViewPr>
  <p:slideViewPr>
    <p:cSldViewPr snapToGrid="0">
      <p:cViewPr varScale="1">
        <p:scale>
          <a:sx n="62" d="100"/>
          <a:sy n="62" d="100"/>
        </p:scale>
        <p:origin x="156" y="6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customschemas.google.com/relationships/presentationmetadata" Target="meta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png>
</file>

<file path=ppt/media/image2.jpg>
</file>

<file path=ppt/media/image3.webp>
</file>

<file path=ppt/media/image4.png>
</file>

<file path=ppt/media/image5.jpg>
</file>

<file path=ppt/media/image6.gif>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
        <p:nvSpPr>
          <p:cNvPr id="82" name="Google Shape;8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1" name="Google Shape;91;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9" name="Google Shape;99;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07" name="Google Shape;107;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6" name="Google Shape;126;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35" name="Google Shape;135;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2" name="Google Shape;142;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1" name="Google Shape;151;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9" name="Google Shape;159;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4" name="Google Shape;14;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5" name="Google Shape;15;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6" name="Google Shape;16;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1"/>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2" name="Google Shape;72;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3" name="Google Shape;73;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2"/>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2"/>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8" name="Google Shape;78;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9" name="Google Shape;79;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0" name="Google Shape;20;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 name="Google Shape;21;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2" name="Google Shape;22;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26" name="Google Shape;26;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7" name="Google Shape;27;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8" name="Google Shape;28;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2" name="Google Shape;32;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3" name="Google Shape;33;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4" name="Google Shape;34;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5" name="Google Shape;35;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39" name="Google Shape;39;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0" name="Google Shape;40;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1" name="Google Shape;41;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2" name="Google Shape;42;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3" name="Google Shape;43;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4" name="Google Shape;44;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8" name="Google Shape;48;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9" name="Google Shape;49;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2" name="Google Shape;52;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3" name="Google Shape;53;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1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9" name="Google Shape;59;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0" name="Google Shape;60;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0"/>
          <p:cNvSpPr>
            <a:spLocks noGrp="1"/>
          </p:cNvSpPr>
          <p:nvPr>
            <p:ph type="pic" idx="2"/>
          </p:nvPr>
        </p:nvSpPr>
        <p:spPr>
          <a:xfrm>
            <a:off x="1792288" y="612775"/>
            <a:ext cx="5486400" cy="4114800"/>
          </a:xfrm>
          <a:prstGeom prst="rect">
            <a:avLst/>
          </a:prstGeom>
          <a:noFill/>
          <a:ln>
            <a:noFill/>
          </a:ln>
        </p:spPr>
      </p:sp>
      <p:sp>
        <p:nvSpPr>
          <p:cNvPr id="64" name="Google Shape;64;p2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6" name="Google Shape;66;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7" name="Google Shape;67;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9" name="Google Shape;9;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0" name="Google Shape;10;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webp"/></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webp"/><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gif"/><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9F9D-01AE-1539-0717-FC8F084E28C8}"/>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CC18F0DE-2C53-2200-F8F7-8EA3135E61FD}"/>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48426310-8275-9C4B-93E1-B80A7B58700A}"/>
              </a:ext>
            </a:extLst>
          </p:cNvPr>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653068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2" name="Picture 1">
            <a:extLst>
              <a:ext uri="{FF2B5EF4-FFF2-40B4-BE49-F238E27FC236}">
                <a16:creationId xmlns:a16="http://schemas.microsoft.com/office/drawing/2014/main" id="{1C9B7337-AC99-DC04-351E-CE3970106140}"/>
              </a:ext>
            </a:extLst>
          </p:cNvPr>
          <p:cNvPicPr>
            <a:picLocks noChangeAspect="1"/>
          </p:cNvPicPr>
          <p:nvPr/>
        </p:nvPicPr>
        <p:blipFill>
          <a:blip r:embed="rId3"/>
          <a:stretch>
            <a:fillRect/>
          </a:stretch>
        </p:blipFill>
        <p:spPr>
          <a:xfrm>
            <a:off x="-39686" y="0"/>
            <a:ext cx="9183685" cy="6858000"/>
          </a:xfrm>
          <a:prstGeom prst="rect">
            <a:avLst/>
          </a:prstGeom>
        </p:spPr>
      </p:pic>
      <p:sp>
        <p:nvSpPr>
          <p:cNvPr id="162" name="Google Shape;162;p10"/>
          <p:cNvSpPr txBox="1">
            <a:spLocks noGrp="1"/>
          </p:cNvSpPr>
          <p:nvPr>
            <p:ph type="title"/>
          </p:nvPr>
        </p:nvSpPr>
        <p:spPr>
          <a:xfrm>
            <a:off x="313184" y="499317"/>
            <a:ext cx="4258816" cy="1143000"/>
          </a:xfrm>
          <a:prstGeom prst="rect">
            <a:avLst/>
          </a:prstGeom>
          <a:solidFill>
            <a:srgbClr val="92D050"/>
          </a:solid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dirty="0">
                <a:latin typeface="Courier New" panose="02070309020205020404" pitchFamily="49" charset="0"/>
                <a:cs typeface="Courier New" panose="02070309020205020404" pitchFamily="49" charset="0"/>
              </a:rPr>
              <a:t>Thank you!</a:t>
            </a:r>
            <a:endParaRPr dirty="0">
              <a:latin typeface="Courier New" panose="02070309020205020404" pitchFamily="49" charset="0"/>
              <a:cs typeface="Courier New" panose="02070309020205020404" pitchFamily="49" charset="0"/>
            </a:endParaRPr>
          </a:p>
        </p:txBody>
      </p:sp>
      <p:pic>
        <p:nvPicPr>
          <p:cNvPr id="4" name="Picture 3">
            <a:extLst>
              <a:ext uri="{FF2B5EF4-FFF2-40B4-BE49-F238E27FC236}">
                <a16:creationId xmlns:a16="http://schemas.microsoft.com/office/drawing/2014/main" id="{1FD3B6B6-8AE4-C9D3-7140-B2EC09F0F6BB}"/>
              </a:ext>
            </a:extLst>
          </p:cNvPr>
          <p:cNvPicPr>
            <a:picLocks noChangeAspect="1"/>
          </p:cNvPicPr>
          <p:nvPr/>
        </p:nvPicPr>
        <p:blipFill>
          <a:blip r:embed="rId4"/>
          <a:stretch>
            <a:fillRect/>
          </a:stretch>
        </p:blipFill>
        <p:spPr>
          <a:xfrm>
            <a:off x="198432" y="3943551"/>
            <a:ext cx="4373568" cy="2601362"/>
          </a:xfrm>
          <a:prstGeom prst="rect">
            <a:avLst/>
          </a:prstGeom>
        </p:spPr>
      </p:pic>
      <p:pic>
        <p:nvPicPr>
          <p:cNvPr id="5" name="Picture 4">
            <a:extLst>
              <a:ext uri="{FF2B5EF4-FFF2-40B4-BE49-F238E27FC236}">
                <a16:creationId xmlns:a16="http://schemas.microsoft.com/office/drawing/2014/main" id="{7062CE21-D9FF-2647-401D-35DA1FEA41F8}"/>
              </a:ext>
            </a:extLst>
          </p:cNvPr>
          <p:cNvPicPr>
            <a:picLocks noChangeAspect="1"/>
          </p:cNvPicPr>
          <p:nvPr/>
        </p:nvPicPr>
        <p:blipFill>
          <a:blip r:embed="rId4"/>
          <a:stretch>
            <a:fillRect/>
          </a:stretch>
        </p:blipFill>
        <p:spPr>
          <a:xfrm>
            <a:off x="4952812" y="228489"/>
            <a:ext cx="4373568" cy="2601362"/>
          </a:xfrm>
          <a:prstGeom prst="rect">
            <a:avLst/>
          </a:prstGeom>
        </p:spPr>
      </p:pic>
      <p:pic>
        <p:nvPicPr>
          <p:cNvPr id="6" name="Picture 5">
            <a:extLst>
              <a:ext uri="{FF2B5EF4-FFF2-40B4-BE49-F238E27FC236}">
                <a16:creationId xmlns:a16="http://schemas.microsoft.com/office/drawing/2014/main" id="{136158CF-EB8F-788C-C746-51C3C013F87C}"/>
              </a:ext>
            </a:extLst>
          </p:cNvPr>
          <p:cNvPicPr>
            <a:picLocks noChangeAspect="1"/>
          </p:cNvPicPr>
          <p:nvPr/>
        </p:nvPicPr>
        <p:blipFill>
          <a:blip r:embed="rId4"/>
          <a:stretch>
            <a:fillRect/>
          </a:stretch>
        </p:blipFill>
        <p:spPr>
          <a:xfrm>
            <a:off x="4952812" y="3826128"/>
            <a:ext cx="4373568" cy="2601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3" name="Picture 2">
            <a:extLst>
              <a:ext uri="{FF2B5EF4-FFF2-40B4-BE49-F238E27FC236}">
                <a16:creationId xmlns:a16="http://schemas.microsoft.com/office/drawing/2014/main" id="{DF95E9A5-E3C9-0211-ED56-3768A191E68F}"/>
              </a:ext>
            </a:extLst>
          </p:cNvPr>
          <p:cNvPicPr>
            <a:picLocks noChangeAspect="1"/>
          </p:cNvPicPr>
          <p:nvPr/>
        </p:nvPicPr>
        <p:blipFill>
          <a:blip r:embed="rId5"/>
          <a:stretch>
            <a:fillRect/>
          </a:stretch>
        </p:blipFill>
        <p:spPr>
          <a:xfrm>
            <a:off x="0" y="0"/>
            <a:ext cx="9183685" cy="6858000"/>
          </a:xfrm>
          <a:prstGeom prst="rect">
            <a:avLst/>
          </a:prstGeom>
        </p:spPr>
      </p:pic>
      <p:sp>
        <p:nvSpPr>
          <p:cNvPr id="85" name="Google Shape;85;p1"/>
          <p:cNvSpPr/>
          <p:nvPr/>
        </p:nvSpPr>
        <p:spPr>
          <a:xfrm>
            <a:off x="2234482" y="596181"/>
            <a:ext cx="4069920" cy="1107951"/>
          </a:xfrm>
          <a:prstGeom prst="rect">
            <a:avLst/>
          </a:prstGeom>
          <a:solidFill>
            <a:schemeClr val="accent2"/>
          </a:solidFill>
          <a:ln w="25400" cap="flat" cmpd="sng">
            <a:no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p:txBody>
      </p:sp>
      <p:sp>
        <p:nvSpPr>
          <p:cNvPr id="86" name="Google Shape;86;p1"/>
          <p:cNvSpPr txBox="1">
            <a:spLocks noGrp="1"/>
          </p:cNvSpPr>
          <p:nvPr>
            <p:ph type="subTitle" idx="1"/>
          </p:nvPr>
        </p:nvSpPr>
        <p:spPr>
          <a:xfrm>
            <a:off x="2038939" y="2601569"/>
            <a:ext cx="4572032" cy="785818"/>
          </a:xfrm>
          <a:prstGeom prst="rect">
            <a:avLst/>
          </a:prstGeom>
          <a:noFill/>
          <a:ln>
            <a:noFill/>
          </a:ln>
        </p:spPr>
        <p:txBody>
          <a:bodyPr spcFirstLastPara="1" wrap="square" lIns="91425" tIns="45700" rIns="91425" bIns="45700" anchor="t" anchorCtr="0">
            <a:normAutofit fontScale="92500"/>
          </a:bodyPr>
          <a:lstStyle/>
          <a:p>
            <a:pPr marL="0" lvl="0" indent="0" rtl="0">
              <a:spcBef>
                <a:spcPts val="0"/>
              </a:spcBef>
              <a:spcAft>
                <a:spcPts val="0"/>
              </a:spcAft>
              <a:buClr>
                <a:schemeClr val="lt1"/>
              </a:buClr>
              <a:buSzPts val="3200"/>
              <a:buNone/>
            </a:pPr>
            <a:r>
              <a:rPr lang="en-IN" dirty="0">
                <a:solidFill>
                  <a:schemeClr val="bg1">
                    <a:lumMod val="85000"/>
                  </a:schemeClr>
                </a:solidFill>
                <a:latin typeface="Courier New" panose="02070309020205020404" pitchFamily="49" charset="0"/>
                <a:cs typeface="Courier New" panose="02070309020205020404" pitchFamily="49" charset="0"/>
              </a:rPr>
              <a:t>Author: </a:t>
            </a:r>
            <a:r>
              <a:rPr lang="en-IN" dirty="0">
                <a:solidFill>
                  <a:schemeClr val="bg1"/>
                </a:solidFill>
                <a:latin typeface="Courier New" panose="02070309020205020404" pitchFamily="49" charset="0"/>
                <a:cs typeface="Courier New" panose="02070309020205020404" pitchFamily="49" charset="0"/>
              </a:rPr>
              <a:t>Yashjit Das</a:t>
            </a:r>
            <a:endParaRPr dirty="0">
              <a:solidFill>
                <a:schemeClr val="bg1"/>
              </a:solidFill>
              <a:latin typeface="Courier New" panose="02070309020205020404" pitchFamily="49" charset="0"/>
              <a:cs typeface="Courier New" panose="02070309020205020404" pitchFamily="49" charset="0"/>
            </a:endParaRPr>
          </a:p>
        </p:txBody>
      </p:sp>
      <p:sp>
        <p:nvSpPr>
          <p:cNvPr id="87" name="Google Shape;87;p1"/>
          <p:cNvSpPr txBox="1"/>
          <p:nvPr/>
        </p:nvSpPr>
        <p:spPr>
          <a:xfrm>
            <a:off x="1223787" y="1907404"/>
            <a:ext cx="6400800" cy="785818"/>
          </a:xfrm>
          <a:prstGeom prst="rect">
            <a:avLst/>
          </a:prstGeom>
          <a:noFill/>
          <a:ln>
            <a:noFill/>
          </a:ln>
        </p:spPr>
        <p:txBody>
          <a:bodyPr spcFirstLastPara="1" wrap="square" lIns="91425" tIns="45700" rIns="91425" bIns="45700" anchor="t" anchorCtr="0">
            <a:normAutofit/>
          </a:bodyPr>
          <a:lstStyle/>
          <a:p>
            <a:pPr marL="0" marR="0" lvl="0" indent="0" algn="ctr" rtl="0">
              <a:lnSpc>
                <a:spcPct val="100000"/>
              </a:lnSpc>
              <a:spcBef>
                <a:spcPts val="0"/>
              </a:spcBef>
              <a:spcAft>
                <a:spcPts val="0"/>
              </a:spcAft>
              <a:buClr>
                <a:schemeClr val="lt1"/>
              </a:buClr>
              <a:buSzPts val="3200"/>
              <a:buFont typeface="Arial"/>
              <a:buNone/>
            </a:pPr>
            <a:r>
              <a:rPr lang="en-IN" sz="3200" b="0" i="0" u="none" strike="noStrike" cap="none" dirty="0">
                <a:solidFill>
                  <a:schemeClr val="bg1"/>
                </a:solidFill>
                <a:latin typeface="Courier New" panose="02070309020205020404" pitchFamily="49" charset="0"/>
                <a:ea typeface="Calibri"/>
                <a:cs typeface="Courier New" panose="02070309020205020404" pitchFamily="49" charset="0"/>
                <a:sym typeface="Calibri"/>
              </a:rPr>
              <a:t>User Manual</a:t>
            </a:r>
            <a:endParaRPr sz="3200" b="0" i="0" u="none" strike="noStrike" cap="none" dirty="0">
              <a:solidFill>
                <a:schemeClr val="bg1"/>
              </a:solidFill>
              <a:latin typeface="Courier New" panose="02070309020205020404" pitchFamily="49" charset="0"/>
              <a:ea typeface="Calibri"/>
              <a:cs typeface="Courier New" panose="02070309020205020404" pitchFamily="49" charset="0"/>
              <a:sym typeface="Calibri"/>
            </a:endParaRPr>
          </a:p>
        </p:txBody>
      </p:sp>
      <p:sp>
        <p:nvSpPr>
          <p:cNvPr id="88" name="Google Shape;88;p1"/>
          <p:cNvSpPr txBox="1">
            <a:spLocks noGrp="1"/>
          </p:cNvSpPr>
          <p:nvPr>
            <p:ph type="ctrTitle"/>
          </p:nvPr>
        </p:nvSpPr>
        <p:spPr>
          <a:xfrm>
            <a:off x="2620099" y="757247"/>
            <a:ext cx="3298686" cy="78581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US" sz="2800" b="1" dirty="0">
                <a:latin typeface="Courier New" panose="02070309020205020404" pitchFamily="49" charset="0"/>
                <a:cs typeface="Courier New" panose="02070309020205020404" pitchFamily="49" charset="0"/>
              </a:rPr>
              <a:t>Emotion detection app</a:t>
            </a:r>
            <a:endParaRPr sz="2800" b="1" dirty="0">
              <a:latin typeface="Courier New" panose="02070309020205020404" pitchFamily="49" charset="0"/>
              <a:cs typeface="Courier New" panose="02070309020205020404" pitchFamily="49" charset="0"/>
            </a:endParaRPr>
          </a:p>
        </p:txBody>
      </p:sp>
      <p:pic>
        <p:nvPicPr>
          <p:cNvPr id="6" name="Picture 5">
            <a:extLst>
              <a:ext uri="{FF2B5EF4-FFF2-40B4-BE49-F238E27FC236}">
                <a16:creationId xmlns:a16="http://schemas.microsoft.com/office/drawing/2014/main" id="{FC1DFDCA-85FA-7955-95FD-5EA09BFE6080}"/>
              </a:ext>
            </a:extLst>
          </p:cNvPr>
          <p:cNvPicPr>
            <a:picLocks noChangeAspect="1"/>
          </p:cNvPicPr>
          <p:nvPr/>
        </p:nvPicPr>
        <p:blipFill>
          <a:blip r:embed="rId6"/>
          <a:stretch>
            <a:fillRect/>
          </a:stretch>
        </p:blipFill>
        <p:spPr>
          <a:xfrm>
            <a:off x="2237403" y="3660457"/>
            <a:ext cx="4373568" cy="2601362"/>
          </a:xfrm>
          <a:prstGeom prst="rect">
            <a:avLst/>
          </a:prstGeom>
        </p:spPr>
      </p:pic>
      <p:sp>
        <p:nvSpPr>
          <p:cNvPr id="13" name="Freeform: Shape 12">
            <a:extLst>
              <a:ext uri="{FF2B5EF4-FFF2-40B4-BE49-F238E27FC236}">
                <a16:creationId xmlns:a16="http://schemas.microsoft.com/office/drawing/2014/main" id="{DD4F4E4B-D318-2C78-F5C3-79954AA26480}"/>
              </a:ext>
            </a:extLst>
          </p:cNvPr>
          <p:cNvSpPr/>
          <p:nvPr/>
        </p:nvSpPr>
        <p:spPr>
          <a:xfrm rot="2629842">
            <a:off x="1317119" y="723460"/>
            <a:ext cx="932385" cy="925152"/>
          </a:xfrm>
          <a:custGeom>
            <a:avLst/>
            <a:gdLst>
              <a:gd name="connsiteX0" fmla="*/ 0 w 932385"/>
              <a:gd name="connsiteY0" fmla="*/ 11226 h 925152"/>
              <a:gd name="connsiteX1" fmla="*/ 184483 w 932385"/>
              <a:gd name="connsiteY1" fmla="*/ 0 h 925152"/>
              <a:gd name="connsiteX2" fmla="*/ 229534 w 932385"/>
              <a:gd name="connsiteY2" fmla="*/ 740328 h 925152"/>
              <a:gd name="connsiteX3" fmla="*/ 932385 w 932385"/>
              <a:gd name="connsiteY3" fmla="*/ 740328 h 925152"/>
              <a:gd name="connsiteX4" fmla="*/ 932385 w 932385"/>
              <a:gd name="connsiteY4" fmla="*/ 925152 h 925152"/>
              <a:gd name="connsiteX5" fmla="*/ 32949 w 932385"/>
              <a:gd name="connsiteY5" fmla="*/ 925152 h 925152"/>
              <a:gd name="connsiteX6" fmla="*/ 32949 w 932385"/>
              <a:gd name="connsiteY6" fmla="*/ 740328 h 925152"/>
              <a:gd name="connsiteX7" fmla="*/ 44368 w 932385"/>
              <a:gd name="connsiteY7" fmla="*/ 740328 h 92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2385" h="925152">
                <a:moveTo>
                  <a:pt x="0" y="11226"/>
                </a:moveTo>
                <a:lnTo>
                  <a:pt x="184483" y="0"/>
                </a:lnTo>
                <a:lnTo>
                  <a:pt x="229534" y="740328"/>
                </a:lnTo>
                <a:lnTo>
                  <a:pt x="932385" y="740328"/>
                </a:lnTo>
                <a:lnTo>
                  <a:pt x="932385" y="925152"/>
                </a:lnTo>
                <a:lnTo>
                  <a:pt x="32949" y="925152"/>
                </a:lnTo>
                <a:lnTo>
                  <a:pt x="32949" y="740328"/>
                </a:lnTo>
                <a:lnTo>
                  <a:pt x="44368" y="740328"/>
                </a:lnTo>
                <a:close/>
              </a:path>
            </a:pathLst>
          </a:custGeom>
          <a:ln>
            <a:noFill/>
          </a:ln>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AABD73A3-46C6-82DB-C0FC-AE64C5B74902}"/>
              </a:ext>
            </a:extLst>
          </p:cNvPr>
          <p:cNvSpPr/>
          <p:nvPr/>
        </p:nvSpPr>
        <p:spPr>
          <a:xfrm rot="18970158" flipH="1">
            <a:off x="6289381" y="723461"/>
            <a:ext cx="932385" cy="925152"/>
          </a:xfrm>
          <a:custGeom>
            <a:avLst/>
            <a:gdLst>
              <a:gd name="connsiteX0" fmla="*/ 0 w 932385"/>
              <a:gd name="connsiteY0" fmla="*/ 11226 h 925152"/>
              <a:gd name="connsiteX1" fmla="*/ 184483 w 932385"/>
              <a:gd name="connsiteY1" fmla="*/ 0 h 925152"/>
              <a:gd name="connsiteX2" fmla="*/ 229534 w 932385"/>
              <a:gd name="connsiteY2" fmla="*/ 740328 h 925152"/>
              <a:gd name="connsiteX3" fmla="*/ 932385 w 932385"/>
              <a:gd name="connsiteY3" fmla="*/ 740328 h 925152"/>
              <a:gd name="connsiteX4" fmla="*/ 932385 w 932385"/>
              <a:gd name="connsiteY4" fmla="*/ 925152 h 925152"/>
              <a:gd name="connsiteX5" fmla="*/ 32949 w 932385"/>
              <a:gd name="connsiteY5" fmla="*/ 925152 h 925152"/>
              <a:gd name="connsiteX6" fmla="*/ 32949 w 932385"/>
              <a:gd name="connsiteY6" fmla="*/ 740328 h 925152"/>
              <a:gd name="connsiteX7" fmla="*/ 44368 w 932385"/>
              <a:gd name="connsiteY7" fmla="*/ 740328 h 92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2385" h="925152">
                <a:moveTo>
                  <a:pt x="0" y="11226"/>
                </a:moveTo>
                <a:lnTo>
                  <a:pt x="184483" y="0"/>
                </a:lnTo>
                <a:lnTo>
                  <a:pt x="229534" y="740328"/>
                </a:lnTo>
                <a:lnTo>
                  <a:pt x="932385" y="740328"/>
                </a:lnTo>
                <a:lnTo>
                  <a:pt x="932385" y="925152"/>
                </a:lnTo>
                <a:lnTo>
                  <a:pt x="32949" y="925152"/>
                </a:lnTo>
                <a:lnTo>
                  <a:pt x="32949" y="740328"/>
                </a:lnTo>
                <a:lnTo>
                  <a:pt x="44368" y="740328"/>
                </a:lnTo>
                <a:close/>
              </a:path>
            </a:pathLst>
          </a:custGeom>
          <a:ln>
            <a:noFill/>
          </a:ln>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en-US" dirty="0"/>
          </a:p>
        </p:txBody>
      </p:sp>
      <p:pic>
        <p:nvPicPr>
          <p:cNvPr id="15" name="F1 23 OST - Ian Livingstone, Ethan Livingstone - Red Shift">
            <a:hlinkClick r:id="" action="ppaction://media"/>
            <a:extLst>
              <a:ext uri="{FF2B5EF4-FFF2-40B4-BE49-F238E27FC236}">
                <a16:creationId xmlns:a16="http://schemas.microsoft.com/office/drawing/2014/main" id="{588482FE-9206-331F-D852-135EFB5EDD5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373772" y="6314573"/>
            <a:ext cx="609600" cy="6096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56" presetClass="entr" presetSubtype="0" fill="hold" grpId="0" nodeType="clickEffect">
                                  <p:stCondLst>
                                    <p:cond delay="0"/>
                                  </p:stCondLst>
                                  <p:iterate type="lt">
                                    <p:tmPct val="10000"/>
                                  </p:iterate>
                                  <p:childTnLst>
                                    <p:set>
                                      <p:cBhvr>
                                        <p:cTn id="10" dur="1" fill="hold">
                                          <p:stCondLst>
                                            <p:cond delay="0"/>
                                          </p:stCondLst>
                                        </p:cTn>
                                        <p:tgtEl>
                                          <p:spTgt spid="88"/>
                                        </p:tgtEl>
                                        <p:attrNameLst>
                                          <p:attrName>style.visibility</p:attrName>
                                        </p:attrNameLst>
                                      </p:cBhvr>
                                      <p:to>
                                        <p:strVal val="visible"/>
                                      </p:to>
                                    </p:set>
                                    <p:anim by="(-#ppt_w*2)" calcmode="lin" valueType="num">
                                      <p:cBhvr rctx="PPT">
                                        <p:cTn id="11" dur="125" autoRev="1" fill="hold">
                                          <p:stCondLst>
                                            <p:cond delay="0"/>
                                          </p:stCondLst>
                                        </p:cTn>
                                        <p:tgtEl>
                                          <p:spTgt spid="88"/>
                                        </p:tgtEl>
                                        <p:attrNameLst>
                                          <p:attrName>ppt_w</p:attrName>
                                        </p:attrNameLst>
                                      </p:cBhvr>
                                    </p:anim>
                                    <p:anim by="(#ppt_w*0.50)" calcmode="lin" valueType="num">
                                      <p:cBhvr>
                                        <p:cTn id="12" dur="125" decel="50000" autoRev="1" fill="hold">
                                          <p:stCondLst>
                                            <p:cond delay="0"/>
                                          </p:stCondLst>
                                        </p:cTn>
                                        <p:tgtEl>
                                          <p:spTgt spid="88"/>
                                        </p:tgtEl>
                                        <p:attrNameLst>
                                          <p:attrName>ppt_x</p:attrName>
                                        </p:attrNameLst>
                                      </p:cBhvr>
                                    </p:anim>
                                    <p:anim from="(-#ppt_h/2)" to="(#ppt_y)" calcmode="lin" valueType="num">
                                      <p:cBhvr>
                                        <p:cTn id="13" dur="250" fill="hold">
                                          <p:stCondLst>
                                            <p:cond delay="0"/>
                                          </p:stCondLst>
                                        </p:cTn>
                                        <p:tgtEl>
                                          <p:spTgt spid="88"/>
                                        </p:tgtEl>
                                        <p:attrNameLst>
                                          <p:attrName>ppt_y</p:attrName>
                                        </p:attrNameLst>
                                      </p:cBhvr>
                                    </p:anim>
                                    <p:animRot by="21600000">
                                      <p:cBhvr>
                                        <p:cTn id="14" dur="250" fill="hold">
                                          <p:stCondLst>
                                            <p:cond delay="0"/>
                                          </p:stCondLst>
                                        </p:cTn>
                                        <p:tgtEl>
                                          <p:spTgt spid="88"/>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35" presetClass="path" presetSubtype="0" accel="50000" decel="50000" fill="hold" grpId="0" nodeType="clickEffect">
                                  <p:stCondLst>
                                    <p:cond delay="0"/>
                                  </p:stCondLst>
                                  <p:childTnLst>
                                    <p:animMotion origin="layout" path="M 0 0 L -0.25 0 E" pathEditMode="relative" ptsTypes="">
                                      <p:cBhvr>
                                        <p:cTn id="18" dur="2000" fill="hold"/>
                                        <p:tgtEl>
                                          <p:spTgt spid="13"/>
                                        </p:tgtEl>
                                        <p:attrNameLst>
                                          <p:attrName>ppt_x</p:attrName>
                                          <p:attrName>ppt_y</p:attrName>
                                        </p:attrNameLst>
                                      </p:cBhvr>
                                    </p:animMotion>
                                  </p:childTnLst>
                                </p:cTn>
                              </p:par>
                              <p:par>
                                <p:cTn id="19" presetID="63" presetClass="path" presetSubtype="0" accel="50000" decel="50000" fill="hold" grpId="0" nodeType="withEffect">
                                  <p:stCondLst>
                                    <p:cond delay="0"/>
                                  </p:stCondLst>
                                  <p:childTnLst>
                                    <p:animMotion origin="layout" path="M 4.72222E-6 3.33333E-6 L 0.30868 0.00648 " pathEditMode="relative" rAng="0" ptsTypes="AA">
                                      <p:cBhvr>
                                        <p:cTn id="20" dur="2000" fill="hold"/>
                                        <p:tgtEl>
                                          <p:spTgt spid="14"/>
                                        </p:tgtEl>
                                        <p:attrNameLst>
                                          <p:attrName>ppt_x</p:attrName>
                                          <p:attrName>ppt_y</p:attrName>
                                        </p:attrNameLst>
                                      </p:cBhvr>
                                      <p:rCtr x="15434" y="324"/>
                                    </p:animMotion>
                                  </p:childTnLst>
                                </p:cTn>
                              </p:par>
                            </p:childTnLst>
                          </p:cTn>
                        </p:par>
                      </p:childTnLst>
                    </p:cTn>
                  </p:par>
                </p:childTnLst>
              </p:cTn>
              <p:prevCondLst>
                <p:cond evt="onPrev" delay="0">
                  <p:tgtEl>
                    <p:sldTgt/>
                  </p:tgtEl>
                </p:cond>
              </p:prevCondLst>
              <p:nextCondLst>
                <p:cond evt="onNext" delay="0">
                  <p:tgtEl>
                    <p:sldTgt/>
                  </p:tgtEl>
                </p:cond>
              </p:nextCondLst>
            </p:seq>
            <p:audio>
              <p:cMediaNode vol="100000" numSld="999" showWhenStopped="0">
                <p:cTn id="21" repeatCount="indefinite" fill="hold" display="0">
                  <p:stCondLst>
                    <p:cond delay="indefinite"/>
                  </p:stCondLst>
                  <p:endCondLst>
                    <p:cond evt="onStopAudio" delay="0">
                      <p:tgtEl>
                        <p:sldTgt/>
                      </p:tgtEl>
                    </p:cond>
                  </p:endCondLst>
                </p:cTn>
                <p:tgtEl>
                  <p:spTgt spid="15"/>
                </p:tgtEl>
              </p:cMediaNode>
            </p:audio>
          </p:childTnLst>
        </p:cTn>
      </p:par>
    </p:tnLst>
    <p:bldLst>
      <p:bldP spid="88" grpId="0"/>
      <p:bldP spid="13" grpId="0" animBg="1"/>
      <p:bldP spid="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2" name="Picture 1">
            <a:extLst>
              <a:ext uri="{FF2B5EF4-FFF2-40B4-BE49-F238E27FC236}">
                <a16:creationId xmlns:a16="http://schemas.microsoft.com/office/drawing/2014/main" id="{24FA9F67-598D-4144-64BA-454885277DE9}"/>
              </a:ext>
            </a:extLst>
          </p:cNvPr>
          <p:cNvPicPr>
            <a:picLocks noChangeAspect="1"/>
          </p:cNvPicPr>
          <p:nvPr/>
        </p:nvPicPr>
        <p:blipFill>
          <a:blip r:embed="rId3"/>
          <a:stretch>
            <a:fillRect/>
          </a:stretch>
        </p:blipFill>
        <p:spPr>
          <a:xfrm>
            <a:off x="-39686" y="0"/>
            <a:ext cx="9183685" cy="6858000"/>
          </a:xfrm>
          <a:prstGeom prst="rect">
            <a:avLst/>
          </a:prstGeom>
        </p:spPr>
      </p:pic>
      <p:sp>
        <p:nvSpPr>
          <p:cNvPr id="94" name="Google Shape;94;p2"/>
          <p:cNvSpPr/>
          <p:nvPr/>
        </p:nvSpPr>
        <p:spPr>
          <a:xfrm>
            <a:off x="194872" y="295867"/>
            <a:ext cx="4385222" cy="608392"/>
          </a:xfrm>
          <a:prstGeom prst="rect">
            <a:avLst/>
          </a:prstGeom>
          <a:solidFill>
            <a:schemeClr val="accent2"/>
          </a:solidFill>
          <a:ln w="25400" cap="flat" cmpd="sng">
            <a:no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p:txBody>
      </p:sp>
      <p:sp>
        <p:nvSpPr>
          <p:cNvPr id="95" name="Google Shape;95;p2"/>
          <p:cNvSpPr txBox="1">
            <a:spLocks noGrp="1"/>
          </p:cNvSpPr>
          <p:nvPr>
            <p:ph type="title"/>
          </p:nvPr>
        </p:nvSpPr>
        <p:spPr>
          <a:xfrm>
            <a:off x="-1671404" y="10809"/>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sz="2800" dirty="0">
                <a:latin typeface="Courier New" panose="02070309020205020404" pitchFamily="49" charset="0"/>
                <a:cs typeface="Courier New" panose="02070309020205020404" pitchFamily="49" charset="0"/>
              </a:rPr>
              <a:t>Table of Contents</a:t>
            </a:r>
            <a:endParaRPr sz="2800" dirty="0">
              <a:latin typeface="Courier New" panose="02070309020205020404" pitchFamily="49" charset="0"/>
              <a:cs typeface="Courier New" panose="02070309020205020404" pitchFamily="49" charset="0"/>
            </a:endParaRPr>
          </a:p>
        </p:txBody>
      </p:sp>
      <p:sp>
        <p:nvSpPr>
          <p:cNvPr id="96" name="Google Shape;96;p2"/>
          <p:cNvSpPr txBox="1">
            <a:spLocks noGrp="1"/>
          </p:cNvSpPr>
          <p:nvPr>
            <p:ph type="body" idx="1"/>
          </p:nvPr>
        </p:nvSpPr>
        <p:spPr>
          <a:xfrm>
            <a:off x="194872" y="1189317"/>
            <a:ext cx="8229600" cy="4525963"/>
          </a:xfrm>
          <a:prstGeom prst="rect">
            <a:avLst/>
          </a:prstGeom>
          <a:noFill/>
          <a:ln>
            <a:noFill/>
          </a:ln>
        </p:spPr>
        <p:txBody>
          <a:bodyPr spcFirstLastPara="1" wrap="square" lIns="91425" tIns="45700" rIns="91425" bIns="45700" anchor="t" anchorCtr="0">
            <a:normAutofit/>
          </a:bodyPr>
          <a:lstStyle/>
          <a:p>
            <a:pPr marL="0" lvl="0" indent="0" algn="just" rtl="0">
              <a:spcBef>
                <a:spcPts val="0"/>
              </a:spcBef>
              <a:spcAft>
                <a:spcPts val="0"/>
              </a:spcAft>
              <a:buClr>
                <a:schemeClr val="lt1"/>
              </a:buClr>
              <a:buSzPts val="3200"/>
              <a:buNone/>
            </a:pPr>
            <a:r>
              <a:rPr lang="en-US" dirty="0">
                <a:solidFill>
                  <a:schemeClr val="bg1">
                    <a:lumMod val="85000"/>
                  </a:schemeClr>
                </a:solidFill>
                <a:latin typeface="Courier New" panose="02070309020205020404" pitchFamily="49" charset="0"/>
                <a:cs typeface="Courier New" panose="02070309020205020404" pitchFamily="49" charset="0"/>
              </a:rPr>
              <a:t>1.</a:t>
            </a:r>
            <a:r>
              <a:rPr lang="en-US" dirty="0">
                <a:solidFill>
                  <a:schemeClr val="bg1"/>
                </a:solidFill>
                <a:latin typeface="Courier New" panose="02070309020205020404" pitchFamily="49" charset="0"/>
                <a:cs typeface="Courier New" panose="02070309020205020404" pitchFamily="49" charset="0"/>
              </a:rPr>
              <a:t> Acknowledgements </a:t>
            </a:r>
          </a:p>
          <a:p>
            <a:pPr marL="0" lvl="0" indent="0" algn="just" rtl="0">
              <a:spcBef>
                <a:spcPts val="0"/>
              </a:spcBef>
              <a:spcAft>
                <a:spcPts val="0"/>
              </a:spcAft>
              <a:buClr>
                <a:schemeClr val="lt1"/>
              </a:buClr>
              <a:buSzPts val="3200"/>
              <a:buNone/>
            </a:pPr>
            <a:r>
              <a:rPr lang="en-US" dirty="0">
                <a:solidFill>
                  <a:schemeClr val="bg1"/>
                </a:solidFill>
                <a:latin typeface="Courier New" panose="02070309020205020404" pitchFamily="49" charset="0"/>
                <a:cs typeface="Courier New" panose="02070309020205020404" pitchFamily="49" charset="0"/>
              </a:rPr>
              <a:t>     page</a:t>
            </a:r>
          </a:p>
          <a:p>
            <a:pPr marL="0" lvl="0" indent="0" algn="just" rtl="0">
              <a:spcBef>
                <a:spcPts val="0"/>
              </a:spcBef>
              <a:spcAft>
                <a:spcPts val="0"/>
              </a:spcAft>
              <a:buClr>
                <a:schemeClr val="lt1"/>
              </a:buClr>
              <a:buSzPts val="3200"/>
              <a:buNone/>
            </a:pPr>
            <a:r>
              <a:rPr lang="en-US" dirty="0">
                <a:solidFill>
                  <a:schemeClr val="bg1">
                    <a:lumMod val="85000"/>
                  </a:schemeClr>
                </a:solidFill>
                <a:latin typeface="Courier New" panose="02070309020205020404" pitchFamily="49" charset="0"/>
                <a:cs typeface="Courier New" panose="02070309020205020404" pitchFamily="49" charset="0"/>
              </a:rPr>
              <a:t>2. </a:t>
            </a:r>
            <a:r>
              <a:rPr lang="en-US" dirty="0">
                <a:solidFill>
                  <a:schemeClr val="bg1"/>
                </a:solidFill>
                <a:latin typeface="Courier New" panose="02070309020205020404" pitchFamily="49" charset="0"/>
                <a:cs typeface="Courier New" panose="02070309020205020404" pitchFamily="49" charset="0"/>
              </a:rPr>
              <a:t>Abouts page</a:t>
            </a:r>
          </a:p>
          <a:p>
            <a:pPr marL="0" lvl="0" indent="0" algn="just" rtl="0">
              <a:spcBef>
                <a:spcPts val="0"/>
              </a:spcBef>
              <a:spcAft>
                <a:spcPts val="0"/>
              </a:spcAft>
              <a:buClr>
                <a:schemeClr val="lt1"/>
              </a:buClr>
              <a:buSzPts val="3200"/>
              <a:buNone/>
            </a:pPr>
            <a:r>
              <a:rPr lang="en-US" dirty="0">
                <a:solidFill>
                  <a:schemeClr val="bg1">
                    <a:lumMod val="85000"/>
                  </a:schemeClr>
                </a:solidFill>
                <a:latin typeface="Courier New" panose="02070309020205020404" pitchFamily="49" charset="0"/>
                <a:cs typeface="Courier New" panose="02070309020205020404" pitchFamily="49" charset="0"/>
              </a:rPr>
              <a:t>3. </a:t>
            </a:r>
            <a:r>
              <a:rPr lang="en-US" dirty="0">
                <a:solidFill>
                  <a:schemeClr val="bg1"/>
                </a:solidFill>
                <a:latin typeface="Courier New" panose="02070309020205020404" pitchFamily="49" charset="0"/>
                <a:cs typeface="Courier New" panose="02070309020205020404" pitchFamily="49" charset="0"/>
              </a:rPr>
              <a:t>About app</a:t>
            </a:r>
            <a:endParaRPr dirty="0">
              <a:solidFill>
                <a:schemeClr val="bg1"/>
              </a:solidFill>
              <a:latin typeface="Courier New" panose="02070309020205020404" pitchFamily="49" charset="0"/>
              <a:cs typeface="Courier New" panose="02070309020205020404" pitchFamily="49" charset="0"/>
            </a:endParaRPr>
          </a:p>
        </p:txBody>
      </p:sp>
      <p:sp>
        <p:nvSpPr>
          <p:cNvPr id="4" name="Freeform: Shape 3">
            <a:extLst>
              <a:ext uri="{FF2B5EF4-FFF2-40B4-BE49-F238E27FC236}">
                <a16:creationId xmlns:a16="http://schemas.microsoft.com/office/drawing/2014/main" id="{C06C34BA-7FDE-AE67-5136-40ECF7014871}"/>
              </a:ext>
            </a:extLst>
          </p:cNvPr>
          <p:cNvSpPr/>
          <p:nvPr/>
        </p:nvSpPr>
        <p:spPr>
          <a:xfrm rot="18970158" flipH="1">
            <a:off x="4500133" y="248202"/>
            <a:ext cx="932385" cy="925152"/>
          </a:xfrm>
          <a:custGeom>
            <a:avLst/>
            <a:gdLst>
              <a:gd name="connsiteX0" fmla="*/ 0 w 932385"/>
              <a:gd name="connsiteY0" fmla="*/ 11226 h 925152"/>
              <a:gd name="connsiteX1" fmla="*/ 184483 w 932385"/>
              <a:gd name="connsiteY1" fmla="*/ 0 h 925152"/>
              <a:gd name="connsiteX2" fmla="*/ 229534 w 932385"/>
              <a:gd name="connsiteY2" fmla="*/ 740328 h 925152"/>
              <a:gd name="connsiteX3" fmla="*/ 932385 w 932385"/>
              <a:gd name="connsiteY3" fmla="*/ 740328 h 925152"/>
              <a:gd name="connsiteX4" fmla="*/ 932385 w 932385"/>
              <a:gd name="connsiteY4" fmla="*/ 925152 h 925152"/>
              <a:gd name="connsiteX5" fmla="*/ 32949 w 932385"/>
              <a:gd name="connsiteY5" fmla="*/ 925152 h 925152"/>
              <a:gd name="connsiteX6" fmla="*/ 32949 w 932385"/>
              <a:gd name="connsiteY6" fmla="*/ 740328 h 925152"/>
              <a:gd name="connsiteX7" fmla="*/ 44368 w 932385"/>
              <a:gd name="connsiteY7" fmla="*/ 740328 h 92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2385" h="925152">
                <a:moveTo>
                  <a:pt x="0" y="11226"/>
                </a:moveTo>
                <a:lnTo>
                  <a:pt x="184483" y="0"/>
                </a:lnTo>
                <a:lnTo>
                  <a:pt x="229534" y="740328"/>
                </a:lnTo>
                <a:lnTo>
                  <a:pt x="932385" y="740328"/>
                </a:lnTo>
                <a:lnTo>
                  <a:pt x="932385" y="925152"/>
                </a:lnTo>
                <a:lnTo>
                  <a:pt x="32949" y="925152"/>
                </a:lnTo>
                <a:lnTo>
                  <a:pt x="32949" y="740328"/>
                </a:lnTo>
                <a:lnTo>
                  <a:pt x="44368" y="740328"/>
                </a:lnTo>
                <a:close/>
              </a:path>
            </a:pathLst>
          </a:custGeom>
          <a:ln>
            <a:noFill/>
          </a:ln>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63" presetClass="path" presetSubtype="0" accel="50000" decel="50000" fill="hold" grpId="1" nodeType="clickEffect">
                                  <p:stCondLst>
                                    <p:cond delay="0"/>
                                  </p:stCondLst>
                                  <p:childTnLst>
                                    <p:animMotion origin="layout" path="M 4.44444E-6 -2.22222E-6 L 0.47951 -0.00301 " pathEditMode="relative" rAng="0" ptsTypes="AA">
                                      <p:cBhvr>
                                        <p:cTn id="11" dur="2000" fill="hold"/>
                                        <p:tgtEl>
                                          <p:spTgt spid="4"/>
                                        </p:tgtEl>
                                        <p:attrNameLst>
                                          <p:attrName>ppt_x</p:attrName>
                                          <p:attrName>ppt_y</p:attrName>
                                        </p:attrNameLst>
                                      </p:cBhvr>
                                      <p:rCtr x="23976" y="-16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2" name="Picture 1">
            <a:extLst>
              <a:ext uri="{FF2B5EF4-FFF2-40B4-BE49-F238E27FC236}">
                <a16:creationId xmlns:a16="http://schemas.microsoft.com/office/drawing/2014/main" id="{B94C0F99-AE87-EE24-3C0D-702514FB9F8E}"/>
              </a:ext>
            </a:extLst>
          </p:cNvPr>
          <p:cNvPicPr>
            <a:picLocks noChangeAspect="1"/>
          </p:cNvPicPr>
          <p:nvPr/>
        </p:nvPicPr>
        <p:blipFill>
          <a:blip r:embed="rId3"/>
          <a:stretch>
            <a:fillRect/>
          </a:stretch>
        </p:blipFill>
        <p:spPr>
          <a:xfrm>
            <a:off x="-39686" y="0"/>
            <a:ext cx="9183685" cy="6858000"/>
          </a:xfrm>
          <a:prstGeom prst="rect">
            <a:avLst/>
          </a:prstGeom>
        </p:spPr>
      </p:pic>
      <p:sp>
        <p:nvSpPr>
          <p:cNvPr id="103" name="Google Shape;103;p3"/>
          <p:cNvSpPr txBox="1">
            <a:spLocks noGrp="1"/>
          </p:cNvSpPr>
          <p:nvPr>
            <p:ph type="title"/>
          </p:nvPr>
        </p:nvSpPr>
        <p:spPr>
          <a:xfrm>
            <a:off x="201768" y="319674"/>
            <a:ext cx="4699417" cy="1039552"/>
          </a:xfrm>
          <a:prstGeom prst="rect">
            <a:avLst/>
          </a:prstGeom>
          <a:solidFill>
            <a:schemeClr val="accent2"/>
          </a:solid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sz="3600" dirty="0">
                <a:latin typeface="Courier New" panose="02070309020205020404" pitchFamily="49" charset="0"/>
                <a:cs typeface="Courier New" panose="02070309020205020404" pitchFamily="49" charset="0"/>
              </a:rPr>
              <a:t>Acknowledgements</a:t>
            </a:r>
            <a:endParaRPr sz="3600" dirty="0">
              <a:latin typeface="Courier New" panose="02070309020205020404" pitchFamily="49" charset="0"/>
              <a:cs typeface="Courier New" panose="02070309020205020404" pitchFamily="49" charset="0"/>
            </a:endParaRPr>
          </a:p>
        </p:txBody>
      </p:sp>
      <p:sp>
        <p:nvSpPr>
          <p:cNvPr id="104" name="Google Shape;104;p3"/>
          <p:cNvSpPr txBox="1">
            <a:spLocks noGrp="1"/>
          </p:cNvSpPr>
          <p:nvPr>
            <p:ph type="body" idx="1"/>
          </p:nvPr>
        </p:nvSpPr>
        <p:spPr>
          <a:xfrm>
            <a:off x="201768" y="1678900"/>
            <a:ext cx="8229600" cy="4525963"/>
          </a:xfrm>
          <a:prstGeom prst="rect">
            <a:avLst/>
          </a:prstGeom>
          <a:noFill/>
          <a:ln>
            <a:noFill/>
          </a:ln>
        </p:spPr>
        <p:txBody>
          <a:bodyPr spcFirstLastPara="1" wrap="square" lIns="91425" tIns="45700" rIns="91425" bIns="45700" anchor="t" anchorCtr="0">
            <a:normAutofit/>
          </a:bodyPr>
          <a:lstStyle/>
          <a:p>
            <a:pPr marL="0" lvl="0" indent="0" algn="just" rtl="0">
              <a:spcBef>
                <a:spcPts val="0"/>
              </a:spcBef>
              <a:spcAft>
                <a:spcPts val="0"/>
              </a:spcAft>
              <a:buClr>
                <a:schemeClr val="lt1"/>
              </a:buClr>
              <a:buSzPts val="3200"/>
              <a:buNone/>
            </a:pPr>
            <a:r>
              <a:rPr lang="en-US" dirty="0">
                <a:solidFill>
                  <a:schemeClr val="bg1">
                    <a:lumMod val="85000"/>
                  </a:schemeClr>
                </a:solidFill>
                <a:latin typeface="Courier New" panose="02070309020205020404" pitchFamily="49" charset="0"/>
                <a:cs typeface="Courier New" panose="02070309020205020404" pitchFamily="49" charset="0"/>
              </a:rPr>
              <a:t>I’d like to thank:</a:t>
            </a:r>
          </a:p>
          <a:p>
            <a:pPr marL="0" lvl="0" indent="0" algn="just" rtl="0">
              <a:spcBef>
                <a:spcPts val="0"/>
              </a:spcBef>
              <a:spcAft>
                <a:spcPts val="0"/>
              </a:spcAft>
              <a:buClr>
                <a:schemeClr val="lt1"/>
              </a:buClr>
              <a:buSzPts val="3200"/>
              <a:buNone/>
            </a:pPr>
            <a:r>
              <a:rPr lang="en-US" dirty="0">
                <a:solidFill>
                  <a:schemeClr val="bg1"/>
                </a:solidFill>
                <a:latin typeface="Courier New" panose="02070309020205020404" pitchFamily="49" charset="0"/>
                <a:cs typeface="Courier New" panose="02070309020205020404" pitchFamily="49" charset="0"/>
              </a:rPr>
              <a:t>Clevered</a:t>
            </a:r>
          </a:p>
          <a:p>
            <a:pPr marL="0" lvl="0" indent="0" algn="just" rtl="0">
              <a:spcBef>
                <a:spcPts val="0"/>
              </a:spcBef>
              <a:spcAft>
                <a:spcPts val="0"/>
              </a:spcAft>
              <a:buClr>
                <a:schemeClr val="lt1"/>
              </a:buClr>
              <a:buSzPts val="3200"/>
              <a:buNone/>
            </a:pPr>
            <a:r>
              <a:rPr lang="en-US" dirty="0">
                <a:solidFill>
                  <a:schemeClr val="bg1"/>
                </a:solidFill>
                <a:latin typeface="Courier New" panose="02070309020205020404" pitchFamily="49" charset="0"/>
                <a:cs typeface="Courier New" panose="02070309020205020404" pitchFamily="49" charset="0"/>
              </a:rPr>
              <a:t>Avishek Sir</a:t>
            </a:r>
          </a:p>
          <a:p>
            <a:pPr marL="0" lvl="0" indent="0" algn="just" rtl="0">
              <a:spcBef>
                <a:spcPts val="0"/>
              </a:spcBef>
              <a:spcAft>
                <a:spcPts val="0"/>
              </a:spcAft>
              <a:buClr>
                <a:schemeClr val="lt1"/>
              </a:buClr>
              <a:buSzPts val="3200"/>
              <a:buNone/>
            </a:pPr>
            <a:r>
              <a:rPr lang="en-US" dirty="0">
                <a:solidFill>
                  <a:schemeClr val="bg1"/>
                </a:solidFill>
                <a:latin typeface="Courier New" panose="02070309020205020404" pitchFamily="49" charset="0"/>
                <a:cs typeface="Courier New" panose="02070309020205020404" pitchFamily="49" charset="0"/>
              </a:rPr>
              <a:t>Clevered Team</a:t>
            </a:r>
          </a:p>
          <a:p>
            <a:pPr marL="0" lvl="0" indent="0" algn="l" rtl="0">
              <a:spcBef>
                <a:spcPts val="0"/>
              </a:spcBef>
              <a:spcAft>
                <a:spcPts val="0"/>
              </a:spcAft>
              <a:buClr>
                <a:schemeClr val="lt1"/>
              </a:buClr>
              <a:buSzPts val="3200"/>
              <a:buNone/>
            </a:pPr>
            <a:endParaRPr lang="en-US" dirty="0">
              <a:solidFill>
                <a:schemeClr val="bg1"/>
              </a:solidFill>
            </a:endParaRPr>
          </a:p>
          <a:p>
            <a:pPr marL="0" lvl="0" indent="0" algn="l" rtl="0">
              <a:spcBef>
                <a:spcPts val="0"/>
              </a:spcBef>
              <a:spcAft>
                <a:spcPts val="0"/>
              </a:spcAft>
              <a:buClr>
                <a:schemeClr val="lt1"/>
              </a:buClr>
              <a:buSzPts val="3200"/>
              <a:buNone/>
            </a:pPr>
            <a:endParaRPr dirty="0">
              <a:solidFill>
                <a:schemeClr val="lt1"/>
              </a:solidFill>
            </a:endParaRPr>
          </a:p>
        </p:txBody>
      </p:sp>
      <p:sp>
        <p:nvSpPr>
          <p:cNvPr id="4" name="Freeform: Shape 3">
            <a:extLst>
              <a:ext uri="{FF2B5EF4-FFF2-40B4-BE49-F238E27FC236}">
                <a16:creationId xmlns:a16="http://schemas.microsoft.com/office/drawing/2014/main" id="{D3E8CBD1-B59A-195C-C8C3-59B0A7E70430}"/>
              </a:ext>
            </a:extLst>
          </p:cNvPr>
          <p:cNvSpPr/>
          <p:nvPr/>
        </p:nvSpPr>
        <p:spPr>
          <a:xfrm rot="18970158" flipH="1">
            <a:off x="4714992" y="419033"/>
            <a:ext cx="932385" cy="788067"/>
          </a:xfrm>
          <a:custGeom>
            <a:avLst/>
            <a:gdLst>
              <a:gd name="connsiteX0" fmla="*/ 0 w 932385"/>
              <a:gd name="connsiteY0" fmla="*/ 11226 h 925152"/>
              <a:gd name="connsiteX1" fmla="*/ 184483 w 932385"/>
              <a:gd name="connsiteY1" fmla="*/ 0 h 925152"/>
              <a:gd name="connsiteX2" fmla="*/ 229534 w 932385"/>
              <a:gd name="connsiteY2" fmla="*/ 740328 h 925152"/>
              <a:gd name="connsiteX3" fmla="*/ 932385 w 932385"/>
              <a:gd name="connsiteY3" fmla="*/ 740328 h 925152"/>
              <a:gd name="connsiteX4" fmla="*/ 932385 w 932385"/>
              <a:gd name="connsiteY4" fmla="*/ 925152 h 925152"/>
              <a:gd name="connsiteX5" fmla="*/ 32949 w 932385"/>
              <a:gd name="connsiteY5" fmla="*/ 925152 h 925152"/>
              <a:gd name="connsiteX6" fmla="*/ 32949 w 932385"/>
              <a:gd name="connsiteY6" fmla="*/ 740328 h 925152"/>
              <a:gd name="connsiteX7" fmla="*/ 44368 w 932385"/>
              <a:gd name="connsiteY7" fmla="*/ 740328 h 92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2385" h="925152">
                <a:moveTo>
                  <a:pt x="0" y="11226"/>
                </a:moveTo>
                <a:lnTo>
                  <a:pt x="184483" y="0"/>
                </a:lnTo>
                <a:lnTo>
                  <a:pt x="229534" y="740328"/>
                </a:lnTo>
                <a:lnTo>
                  <a:pt x="932385" y="740328"/>
                </a:lnTo>
                <a:lnTo>
                  <a:pt x="932385" y="925152"/>
                </a:lnTo>
                <a:lnTo>
                  <a:pt x="32949" y="925152"/>
                </a:lnTo>
                <a:lnTo>
                  <a:pt x="32949" y="740328"/>
                </a:lnTo>
                <a:lnTo>
                  <a:pt x="44368" y="740328"/>
                </a:lnTo>
                <a:close/>
              </a:path>
            </a:pathLst>
          </a:custGeom>
          <a:ln>
            <a:noFill/>
          </a:ln>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63" presetClass="path" presetSubtype="0" accel="50000" decel="50000" fill="hold" grpId="1" nodeType="clickEffect">
                                  <p:stCondLst>
                                    <p:cond delay="0"/>
                                  </p:stCondLst>
                                  <p:childTnLst>
                                    <p:animMotion origin="layout" path="M -3.05556E-6 1.48148E-6 L 0.47952 -0.00301 " pathEditMode="relative" rAng="0" ptsTypes="AA">
                                      <p:cBhvr>
                                        <p:cTn id="11" dur="2000" fill="hold"/>
                                        <p:tgtEl>
                                          <p:spTgt spid="4"/>
                                        </p:tgtEl>
                                        <p:attrNameLst>
                                          <p:attrName>ppt_x</p:attrName>
                                          <p:attrName>ppt_y</p:attrName>
                                        </p:attrNameLst>
                                      </p:cBhvr>
                                      <p:rCtr x="23976" y="-16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9" name="Picture 8">
            <a:extLst>
              <a:ext uri="{FF2B5EF4-FFF2-40B4-BE49-F238E27FC236}">
                <a16:creationId xmlns:a16="http://schemas.microsoft.com/office/drawing/2014/main" id="{60A91651-DB66-6552-E2EC-2807BFE39243}"/>
              </a:ext>
            </a:extLst>
          </p:cNvPr>
          <p:cNvPicPr>
            <a:picLocks noChangeAspect="1"/>
          </p:cNvPicPr>
          <p:nvPr/>
        </p:nvPicPr>
        <p:blipFill>
          <a:blip r:embed="rId3"/>
          <a:stretch>
            <a:fillRect/>
          </a:stretch>
        </p:blipFill>
        <p:spPr>
          <a:xfrm>
            <a:off x="-39686" y="0"/>
            <a:ext cx="9183685" cy="6858000"/>
          </a:xfrm>
          <a:prstGeom prst="rect">
            <a:avLst/>
          </a:prstGeom>
        </p:spPr>
      </p:pic>
      <p:sp>
        <p:nvSpPr>
          <p:cNvPr id="110" name="Google Shape;110;p4"/>
          <p:cNvSpPr/>
          <p:nvPr/>
        </p:nvSpPr>
        <p:spPr>
          <a:xfrm>
            <a:off x="457200" y="190912"/>
            <a:ext cx="3185410" cy="948340"/>
          </a:xfrm>
          <a:prstGeom prst="rect">
            <a:avLst/>
          </a:prstGeom>
          <a:solidFill>
            <a:schemeClr val="accent2"/>
          </a:solidFill>
          <a:ln w="25400" cap="flat" cmpd="sng">
            <a:no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p:txBody>
      </p:sp>
      <p:sp>
        <p:nvSpPr>
          <p:cNvPr id="111" name="Google Shape;111;p4"/>
          <p:cNvSpPr txBox="1">
            <a:spLocks noGrp="1"/>
          </p:cNvSpPr>
          <p:nvPr>
            <p:ph type="title"/>
          </p:nvPr>
        </p:nvSpPr>
        <p:spPr>
          <a:xfrm>
            <a:off x="-2064895" y="75195"/>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sz="3200" dirty="0">
                <a:latin typeface="Courier New" panose="02070309020205020404" pitchFamily="49" charset="0"/>
                <a:cs typeface="Courier New" panose="02070309020205020404" pitchFamily="49" charset="0"/>
              </a:rPr>
              <a:t>About Me…</a:t>
            </a:r>
            <a:endParaRPr sz="3200" dirty="0">
              <a:latin typeface="Courier New" panose="02070309020205020404" pitchFamily="49" charset="0"/>
              <a:cs typeface="Courier New" panose="02070309020205020404" pitchFamily="49" charset="0"/>
            </a:endParaRPr>
          </a:p>
        </p:txBody>
      </p:sp>
      <p:sp>
        <p:nvSpPr>
          <p:cNvPr id="112" name="Google Shape;112;p4"/>
          <p:cNvSpPr txBox="1">
            <a:spLocks noGrp="1"/>
          </p:cNvSpPr>
          <p:nvPr>
            <p:ph type="body" idx="1"/>
          </p:nvPr>
        </p:nvSpPr>
        <p:spPr>
          <a:xfrm>
            <a:off x="882529" y="2974846"/>
            <a:ext cx="2615784" cy="3319599"/>
          </a:xfrm>
          <a:prstGeom prst="rect">
            <a:avLst/>
          </a:prstGeom>
          <a:noFill/>
          <a:ln>
            <a:noFill/>
          </a:ln>
        </p:spPr>
        <p:txBody>
          <a:bodyPr spcFirstLastPara="1" wrap="square" lIns="91425" tIns="45700" rIns="91425" bIns="45700" anchor="t" anchorCtr="0">
            <a:normAutofit fontScale="77500" lnSpcReduction="20000"/>
          </a:bodyPr>
          <a:lstStyle/>
          <a:p>
            <a:pPr marL="0" lvl="0" indent="0" algn="just" rtl="0">
              <a:spcBef>
                <a:spcPts val="0"/>
              </a:spcBef>
              <a:spcAft>
                <a:spcPts val="0"/>
              </a:spcAft>
              <a:buClr>
                <a:schemeClr val="lt1"/>
              </a:buClr>
              <a:buSzPts val="3200"/>
              <a:buNone/>
            </a:pPr>
            <a:r>
              <a:rPr lang="en-US" dirty="0">
                <a:solidFill>
                  <a:schemeClr val="bg1"/>
                </a:solidFill>
                <a:latin typeface="Courier New" panose="02070309020205020404" pitchFamily="49" charset="0"/>
                <a:cs typeface="Courier New" panose="02070309020205020404" pitchFamily="49" charset="0"/>
              </a:rPr>
              <a:t>I am Yashjit Das, age 12. I am currently in 7</a:t>
            </a:r>
            <a:r>
              <a:rPr lang="en-US" baseline="30000" dirty="0">
                <a:solidFill>
                  <a:schemeClr val="bg1"/>
                </a:solidFill>
                <a:latin typeface="Courier New" panose="02070309020205020404" pitchFamily="49" charset="0"/>
                <a:cs typeface="Courier New" panose="02070309020205020404" pitchFamily="49" charset="0"/>
              </a:rPr>
              <a:t>th</a:t>
            </a:r>
            <a:r>
              <a:rPr lang="en-US" dirty="0">
                <a:solidFill>
                  <a:schemeClr val="bg1"/>
                </a:solidFill>
                <a:latin typeface="Courier New" panose="02070309020205020404" pitchFamily="49" charset="0"/>
                <a:cs typeface="Courier New" panose="02070309020205020404" pitchFamily="49" charset="0"/>
              </a:rPr>
              <a:t> grade and have completed my basic journey with Python.</a:t>
            </a:r>
            <a:endParaRPr dirty="0">
              <a:solidFill>
                <a:schemeClr val="bg1"/>
              </a:solidFill>
              <a:latin typeface="Courier New" panose="02070309020205020404" pitchFamily="49" charset="0"/>
              <a:cs typeface="Courier New" panose="02070309020205020404" pitchFamily="49" charset="0"/>
            </a:endParaRPr>
          </a:p>
        </p:txBody>
      </p:sp>
      <p:sp>
        <p:nvSpPr>
          <p:cNvPr id="5" name="Google Shape;120;p5">
            <a:extLst>
              <a:ext uri="{FF2B5EF4-FFF2-40B4-BE49-F238E27FC236}">
                <a16:creationId xmlns:a16="http://schemas.microsoft.com/office/drawing/2014/main" id="{3BFA95B0-7A74-317C-18C2-3E0F68902B01}"/>
              </a:ext>
            </a:extLst>
          </p:cNvPr>
          <p:cNvSpPr/>
          <p:nvPr/>
        </p:nvSpPr>
        <p:spPr>
          <a:xfrm>
            <a:off x="5215133" y="190912"/>
            <a:ext cx="3704015" cy="936104"/>
          </a:xfrm>
          <a:prstGeom prst="rect">
            <a:avLst/>
          </a:prstGeom>
          <a:solidFill>
            <a:schemeClr val="accent2"/>
          </a:solidFill>
          <a:ln w="25400" cap="flat" cmpd="sng">
            <a:no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p:txBody>
      </p:sp>
      <p:sp>
        <p:nvSpPr>
          <p:cNvPr id="6" name="TextBox 5">
            <a:extLst>
              <a:ext uri="{FF2B5EF4-FFF2-40B4-BE49-F238E27FC236}">
                <a16:creationId xmlns:a16="http://schemas.microsoft.com/office/drawing/2014/main" id="{D2FF8E2F-727F-4B16-B554-98233E108E99}"/>
              </a:ext>
            </a:extLst>
          </p:cNvPr>
          <p:cNvSpPr txBox="1"/>
          <p:nvPr/>
        </p:nvSpPr>
        <p:spPr>
          <a:xfrm>
            <a:off x="5683465" y="75195"/>
            <a:ext cx="2806909" cy="1077218"/>
          </a:xfrm>
          <a:prstGeom prst="rect">
            <a:avLst/>
          </a:prstGeom>
          <a:noFill/>
        </p:spPr>
        <p:txBody>
          <a:bodyPr wrap="square" rtlCol="0">
            <a:spAutoFit/>
          </a:bodyPr>
          <a:lstStyle/>
          <a:p>
            <a:pPr algn="ctr"/>
            <a:r>
              <a:rPr lang="en-IN" sz="3200" dirty="0">
                <a:latin typeface="Courier New" panose="02070309020205020404" pitchFamily="49" charset="0"/>
                <a:cs typeface="Courier New" panose="02070309020205020404" pitchFamily="49" charset="0"/>
              </a:rPr>
              <a:t>About my journey…</a:t>
            </a:r>
            <a:endParaRPr lang="en" sz="3200" dirty="0">
              <a:latin typeface="Courier New" panose="02070309020205020404" pitchFamily="49" charset="0"/>
              <a:cs typeface="Courier New" panose="02070309020205020404" pitchFamily="49" charset="0"/>
            </a:endParaRPr>
          </a:p>
        </p:txBody>
      </p:sp>
      <p:pic>
        <p:nvPicPr>
          <p:cNvPr id="4" name="Picture 3">
            <a:extLst>
              <a:ext uri="{FF2B5EF4-FFF2-40B4-BE49-F238E27FC236}">
                <a16:creationId xmlns:a16="http://schemas.microsoft.com/office/drawing/2014/main" id="{9F30FC70-E721-A76A-1E90-30FE15990622}"/>
              </a:ext>
            </a:extLst>
          </p:cNvPr>
          <p:cNvPicPr>
            <a:picLocks noChangeAspect="1"/>
          </p:cNvPicPr>
          <p:nvPr/>
        </p:nvPicPr>
        <p:blipFill>
          <a:blip r:embed="rId4"/>
          <a:stretch>
            <a:fillRect/>
          </a:stretch>
        </p:blipFill>
        <p:spPr>
          <a:xfrm>
            <a:off x="1427813" y="1333912"/>
            <a:ext cx="1525217" cy="1525217"/>
          </a:xfrm>
          <a:prstGeom prst="rect">
            <a:avLst/>
          </a:prstGeom>
        </p:spPr>
      </p:pic>
      <p:sp>
        <p:nvSpPr>
          <p:cNvPr id="2" name="TextBox 1">
            <a:extLst>
              <a:ext uri="{FF2B5EF4-FFF2-40B4-BE49-F238E27FC236}">
                <a16:creationId xmlns:a16="http://schemas.microsoft.com/office/drawing/2014/main" id="{7EEE6D83-440E-DF08-A2F8-53D20FCE6B80}"/>
              </a:ext>
            </a:extLst>
          </p:cNvPr>
          <p:cNvSpPr txBox="1"/>
          <p:nvPr/>
        </p:nvSpPr>
        <p:spPr>
          <a:xfrm>
            <a:off x="5439985" y="1403152"/>
            <a:ext cx="3264109" cy="3416320"/>
          </a:xfrm>
          <a:prstGeom prst="rect">
            <a:avLst/>
          </a:prstGeom>
          <a:noFill/>
        </p:spPr>
        <p:txBody>
          <a:bodyPr wrap="square" rtlCol="0">
            <a:spAutoFit/>
          </a:bodyPr>
          <a:lstStyle/>
          <a:p>
            <a:pPr algn="just"/>
            <a:r>
              <a:rPr lang="en-US" sz="2400" dirty="0">
                <a:solidFill>
                  <a:schemeClr val="bg1"/>
                </a:solidFill>
                <a:latin typeface="Courier New" panose="02070309020205020404" pitchFamily="49" charset="0"/>
                <a:cs typeface="Courier New" panose="02070309020205020404" pitchFamily="49" charset="0"/>
              </a:rPr>
              <a:t>My journey’s been great so far. I like how the teachers teach me, and clear my doubts.</a:t>
            </a:r>
          </a:p>
          <a:p>
            <a:pPr algn="just"/>
            <a:r>
              <a:rPr lang="en-US" sz="2400" dirty="0">
                <a:solidFill>
                  <a:schemeClr val="bg1"/>
                </a:solidFill>
                <a:latin typeface="Courier New" panose="02070309020205020404" pitchFamily="49" charset="0"/>
                <a:cs typeface="Courier New" panose="02070309020205020404" pitchFamily="49" charset="0"/>
              </a:rPr>
              <a:t>I am thankful to Clevered and the Team.</a:t>
            </a:r>
          </a:p>
        </p:txBody>
      </p:sp>
      <p:pic>
        <p:nvPicPr>
          <p:cNvPr id="8" name="Picture 7">
            <a:extLst>
              <a:ext uri="{FF2B5EF4-FFF2-40B4-BE49-F238E27FC236}">
                <a16:creationId xmlns:a16="http://schemas.microsoft.com/office/drawing/2014/main" id="{09F5E989-4630-7A57-DFB3-A38936E5DDE6}"/>
              </a:ext>
            </a:extLst>
          </p:cNvPr>
          <p:cNvPicPr>
            <a:picLocks noChangeAspect="1"/>
          </p:cNvPicPr>
          <p:nvPr/>
        </p:nvPicPr>
        <p:blipFill>
          <a:blip r:embed="rId5"/>
          <a:stretch>
            <a:fillRect/>
          </a:stretch>
        </p:blipFill>
        <p:spPr>
          <a:xfrm rot="20165413">
            <a:off x="6599684" y="4691537"/>
            <a:ext cx="1814551" cy="1814551"/>
          </a:xfrm>
          <a:prstGeom prst="rect">
            <a:avLst/>
          </a:prstGeom>
        </p:spPr>
      </p:pic>
      <p:sp>
        <p:nvSpPr>
          <p:cNvPr id="10" name="Freeform: Shape 9">
            <a:extLst>
              <a:ext uri="{FF2B5EF4-FFF2-40B4-BE49-F238E27FC236}">
                <a16:creationId xmlns:a16="http://schemas.microsoft.com/office/drawing/2014/main" id="{77190F67-4F55-85DF-4592-889D9B18A74A}"/>
              </a:ext>
            </a:extLst>
          </p:cNvPr>
          <p:cNvSpPr/>
          <p:nvPr/>
        </p:nvSpPr>
        <p:spPr>
          <a:xfrm rot="2574498" flipH="1">
            <a:off x="3953919" y="878638"/>
            <a:ext cx="932385" cy="788067"/>
          </a:xfrm>
          <a:custGeom>
            <a:avLst/>
            <a:gdLst>
              <a:gd name="connsiteX0" fmla="*/ 0 w 932385"/>
              <a:gd name="connsiteY0" fmla="*/ 11226 h 925152"/>
              <a:gd name="connsiteX1" fmla="*/ 184483 w 932385"/>
              <a:gd name="connsiteY1" fmla="*/ 0 h 925152"/>
              <a:gd name="connsiteX2" fmla="*/ 229534 w 932385"/>
              <a:gd name="connsiteY2" fmla="*/ 740328 h 925152"/>
              <a:gd name="connsiteX3" fmla="*/ 932385 w 932385"/>
              <a:gd name="connsiteY3" fmla="*/ 740328 h 925152"/>
              <a:gd name="connsiteX4" fmla="*/ 932385 w 932385"/>
              <a:gd name="connsiteY4" fmla="*/ 925152 h 925152"/>
              <a:gd name="connsiteX5" fmla="*/ 32949 w 932385"/>
              <a:gd name="connsiteY5" fmla="*/ 925152 h 925152"/>
              <a:gd name="connsiteX6" fmla="*/ 32949 w 932385"/>
              <a:gd name="connsiteY6" fmla="*/ 740328 h 925152"/>
              <a:gd name="connsiteX7" fmla="*/ 44368 w 932385"/>
              <a:gd name="connsiteY7" fmla="*/ 740328 h 92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2385" h="925152">
                <a:moveTo>
                  <a:pt x="0" y="11226"/>
                </a:moveTo>
                <a:lnTo>
                  <a:pt x="184483" y="0"/>
                </a:lnTo>
                <a:lnTo>
                  <a:pt x="229534" y="740328"/>
                </a:lnTo>
                <a:lnTo>
                  <a:pt x="932385" y="740328"/>
                </a:lnTo>
                <a:lnTo>
                  <a:pt x="932385" y="925152"/>
                </a:lnTo>
                <a:lnTo>
                  <a:pt x="32949" y="925152"/>
                </a:lnTo>
                <a:lnTo>
                  <a:pt x="32949" y="740328"/>
                </a:lnTo>
                <a:lnTo>
                  <a:pt x="44368" y="740328"/>
                </a:lnTo>
                <a:close/>
              </a:path>
            </a:pathLst>
          </a:custGeom>
          <a:ln>
            <a:noFill/>
          </a:ln>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10"/>
                                        </p:tgtEl>
                                      </p:cBhvr>
                                    </p:animEffect>
                                    <p:animScale>
                                      <p:cBhvr>
                                        <p:cTn id="7" dur="250" autoRev="1" fill="hold"/>
                                        <p:tgtEl>
                                          <p:spTgt spid="10"/>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decel="50000" fill="hold" grpId="1" nodeType="clickEffect">
                                  <p:stCondLst>
                                    <p:cond delay="0"/>
                                  </p:stCondLst>
                                  <p:childTnLst>
                                    <p:animMotion origin="layout" path="M -3.33333E-6 3.33333E-6 L 0.00018 0.85879 " pathEditMode="relative" rAng="0" ptsTypes="AA">
                                      <p:cBhvr>
                                        <p:cTn id="11" dur="2000" fill="hold"/>
                                        <p:tgtEl>
                                          <p:spTgt spid="10"/>
                                        </p:tgtEl>
                                        <p:attrNameLst>
                                          <p:attrName>ppt_x</p:attrName>
                                          <p:attrName>ppt_y</p:attrName>
                                        </p:attrNameLst>
                                      </p:cBhvr>
                                      <p:rCtr x="0" y="4294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5" name="Picture 4">
            <a:extLst>
              <a:ext uri="{FF2B5EF4-FFF2-40B4-BE49-F238E27FC236}">
                <a16:creationId xmlns:a16="http://schemas.microsoft.com/office/drawing/2014/main" id="{042A4CD2-6306-8862-215A-FABF235C595E}"/>
              </a:ext>
            </a:extLst>
          </p:cNvPr>
          <p:cNvPicPr>
            <a:picLocks noChangeAspect="1"/>
          </p:cNvPicPr>
          <p:nvPr/>
        </p:nvPicPr>
        <p:blipFill>
          <a:blip r:embed="rId3"/>
          <a:stretch>
            <a:fillRect/>
          </a:stretch>
        </p:blipFill>
        <p:spPr>
          <a:xfrm>
            <a:off x="-39686" y="0"/>
            <a:ext cx="9183685" cy="6858000"/>
          </a:xfrm>
          <a:prstGeom prst="rect">
            <a:avLst/>
          </a:prstGeom>
        </p:spPr>
      </p:pic>
      <p:sp>
        <p:nvSpPr>
          <p:cNvPr id="129" name="Google Shape;129;p6"/>
          <p:cNvSpPr/>
          <p:nvPr/>
        </p:nvSpPr>
        <p:spPr>
          <a:xfrm>
            <a:off x="457200" y="404664"/>
            <a:ext cx="3889948" cy="936104"/>
          </a:xfrm>
          <a:prstGeom prst="rect">
            <a:avLst/>
          </a:prstGeom>
          <a:solidFill>
            <a:schemeClr val="accent2"/>
          </a:solidFill>
          <a:ln w="25400" cap="flat" cmpd="sng">
            <a:no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p:txBody>
      </p:sp>
      <p:sp>
        <p:nvSpPr>
          <p:cNvPr id="130" name="Google Shape;130;p6"/>
          <p:cNvSpPr txBox="1">
            <a:spLocks noGrp="1"/>
          </p:cNvSpPr>
          <p:nvPr>
            <p:ph type="title"/>
          </p:nvPr>
        </p:nvSpPr>
        <p:spPr>
          <a:xfrm>
            <a:off x="-1712626" y="19776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sz="3600" dirty="0">
                <a:latin typeface="Courier New" panose="02070309020205020404" pitchFamily="49" charset="0"/>
                <a:cs typeface="Courier New" panose="02070309020205020404" pitchFamily="49" charset="0"/>
              </a:rPr>
              <a:t>About App…</a:t>
            </a:r>
            <a:endParaRPr sz="3600" dirty="0">
              <a:latin typeface="Courier New" panose="02070309020205020404" pitchFamily="49" charset="0"/>
              <a:cs typeface="Courier New" panose="02070309020205020404" pitchFamily="49" charset="0"/>
            </a:endParaRPr>
          </a:p>
        </p:txBody>
      </p:sp>
      <p:sp>
        <p:nvSpPr>
          <p:cNvPr id="131" name="Google Shape;131;p6"/>
          <p:cNvSpPr txBox="1">
            <a:spLocks noGrp="1"/>
          </p:cNvSpPr>
          <p:nvPr>
            <p:ph type="body" idx="1"/>
          </p:nvPr>
        </p:nvSpPr>
        <p:spPr>
          <a:xfrm>
            <a:off x="457200" y="1600200"/>
            <a:ext cx="3686172" cy="452596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3200"/>
              <a:buNone/>
            </a:pPr>
            <a:endParaRPr dirty="0">
              <a:solidFill>
                <a:schemeClr val="lt1"/>
              </a:solidFill>
            </a:endParaRPr>
          </a:p>
        </p:txBody>
      </p:sp>
      <p:sp>
        <p:nvSpPr>
          <p:cNvPr id="132" name="Google Shape;132;p6"/>
          <p:cNvSpPr txBox="1"/>
          <p:nvPr/>
        </p:nvSpPr>
        <p:spPr>
          <a:xfrm>
            <a:off x="5000628" y="1600200"/>
            <a:ext cx="3686172" cy="4525963"/>
          </a:xfrm>
          <a:prstGeom prst="rect">
            <a:avLst/>
          </a:prstGeom>
          <a:noFill/>
          <a:ln>
            <a:noFill/>
          </a:ln>
        </p:spPr>
        <p:txBody>
          <a:bodyPr spcFirstLastPara="1" wrap="square" lIns="91425" tIns="45700" rIns="91425" bIns="45700" anchor="t" anchorCtr="0">
            <a:normAutofit/>
          </a:bodyPr>
          <a:lstStyle/>
          <a:p>
            <a:pPr marR="0" lvl="0" rtl="0">
              <a:lnSpc>
                <a:spcPct val="100000"/>
              </a:lnSpc>
              <a:spcBef>
                <a:spcPts val="0"/>
              </a:spcBef>
              <a:spcAft>
                <a:spcPts val="0"/>
              </a:spcAft>
              <a:buClr>
                <a:schemeClr val="lt1"/>
              </a:buClr>
              <a:buSzPts val="3200"/>
            </a:pPr>
            <a:r>
              <a:rPr lang="en-US" sz="3200" b="0" i="0" u="none" strike="noStrike" cap="none" dirty="0">
                <a:solidFill>
                  <a:schemeClr val="bg1"/>
                </a:solidFill>
                <a:latin typeface="Courier New" panose="02070309020205020404" pitchFamily="49" charset="0"/>
                <a:ea typeface="Calibri"/>
                <a:cs typeface="Courier New" panose="02070309020205020404" pitchFamily="49" charset="0"/>
                <a:sym typeface="Calibri"/>
              </a:rPr>
              <a:t>This app allows the user to check his/her emotion by writing in the space provided.</a:t>
            </a:r>
            <a:endParaRPr sz="3200" b="0" i="0" u="none" strike="noStrike" cap="none" dirty="0">
              <a:solidFill>
                <a:schemeClr val="bg1"/>
              </a:solidFill>
              <a:latin typeface="Courier New" panose="02070309020205020404" pitchFamily="49" charset="0"/>
              <a:ea typeface="Calibri"/>
              <a:cs typeface="Courier New" panose="02070309020205020404" pitchFamily="49" charset="0"/>
              <a:sym typeface="Calibri"/>
            </a:endParaRPr>
          </a:p>
        </p:txBody>
      </p:sp>
      <p:pic>
        <p:nvPicPr>
          <p:cNvPr id="4" name="Picture 3">
            <a:extLst>
              <a:ext uri="{FF2B5EF4-FFF2-40B4-BE49-F238E27FC236}">
                <a16:creationId xmlns:a16="http://schemas.microsoft.com/office/drawing/2014/main" id="{5ECE8D73-BED9-D0B7-4CA6-FFFA2D2BFC4C}"/>
              </a:ext>
            </a:extLst>
          </p:cNvPr>
          <p:cNvPicPr>
            <a:picLocks noChangeAspect="1"/>
          </p:cNvPicPr>
          <p:nvPr/>
        </p:nvPicPr>
        <p:blipFill>
          <a:blip r:embed="rId4"/>
          <a:stretch>
            <a:fillRect/>
          </a:stretch>
        </p:blipFill>
        <p:spPr>
          <a:xfrm>
            <a:off x="996299" y="1764643"/>
            <a:ext cx="2584459" cy="4197075"/>
          </a:xfrm>
          <a:prstGeom prst="rect">
            <a:avLst/>
          </a:prstGeom>
        </p:spPr>
      </p:pic>
      <p:sp>
        <p:nvSpPr>
          <p:cNvPr id="6" name="Freeform: Shape 5">
            <a:extLst>
              <a:ext uri="{FF2B5EF4-FFF2-40B4-BE49-F238E27FC236}">
                <a16:creationId xmlns:a16="http://schemas.microsoft.com/office/drawing/2014/main" id="{A51A9298-7734-31BC-130D-789A1907B2E2}"/>
              </a:ext>
            </a:extLst>
          </p:cNvPr>
          <p:cNvSpPr/>
          <p:nvPr/>
        </p:nvSpPr>
        <p:spPr>
          <a:xfrm rot="18970158" flipH="1">
            <a:off x="4286365" y="478683"/>
            <a:ext cx="932385" cy="788067"/>
          </a:xfrm>
          <a:custGeom>
            <a:avLst/>
            <a:gdLst>
              <a:gd name="connsiteX0" fmla="*/ 0 w 932385"/>
              <a:gd name="connsiteY0" fmla="*/ 11226 h 925152"/>
              <a:gd name="connsiteX1" fmla="*/ 184483 w 932385"/>
              <a:gd name="connsiteY1" fmla="*/ 0 h 925152"/>
              <a:gd name="connsiteX2" fmla="*/ 229534 w 932385"/>
              <a:gd name="connsiteY2" fmla="*/ 740328 h 925152"/>
              <a:gd name="connsiteX3" fmla="*/ 932385 w 932385"/>
              <a:gd name="connsiteY3" fmla="*/ 740328 h 925152"/>
              <a:gd name="connsiteX4" fmla="*/ 932385 w 932385"/>
              <a:gd name="connsiteY4" fmla="*/ 925152 h 925152"/>
              <a:gd name="connsiteX5" fmla="*/ 32949 w 932385"/>
              <a:gd name="connsiteY5" fmla="*/ 925152 h 925152"/>
              <a:gd name="connsiteX6" fmla="*/ 32949 w 932385"/>
              <a:gd name="connsiteY6" fmla="*/ 740328 h 925152"/>
              <a:gd name="connsiteX7" fmla="*/ 44368 w 932385"/>
              <a:gd name="connsiteY7" fmla="*/ 740328 h 92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2385" h="925152">
                <a:moveTo>
                  <a:pt x="0" y="11226"/>
                </a:moveTo>
                <a:lnTo>
                  <a:pt x="184483" y="0"/>
                </a:lnTo>
                <a:lnTo>
                  <a:pt x="229534" y="740328"/>
                </a:lnTo>
                <a:lnTo>
                  <a:pt x="932385" y="740328"/>
                </a:lnTo>
                <a:lnTo>
                  <a:pt x="932385" y="925152"/>
                </a:lnTo>
                <a:lnTo>
                  <a:pt x="32949" y="925152"/>
                </a:lnTo>
                <a:lnTo>
                  <a:pt x="32949" y="740328"/>
                </a:lnTo>
                <a:lnTo>
                  <a:pt x="44368" y="740328"/>
                </a:lnTo>
                <a:close/>
              </a:path>
            </a:pathLst>
          </a:custGeom>
          <a:ln>
            <a:noFill/>
          </a:ln>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6"/>
                                        </p:tgtEl>
                                      </p:cBhvr>
                                    </p:animEffect>
                                    <p:animScale>
                                      <p:cBhvr>
                                        <p:cTn id="7" dur="250" autoRev="1" fill="hold"/>
                                        <p:tgtEl>
                                          <p:spTgt spid="6"/>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63" presetClass="path" presetSubtype="0" accel="50000" decel="50000" fill="hold" grpId="1" nodeType="clickEffect">
                                  <p:stCondLst>
                                    <p:cond delay="0"/>
                                  </p:stCondLst>
                                  <p:childTnLst>
                                    <p:animMotion origin="layout" path="M 1.94444E-6 -4.81481E-6 L 0.53472 -0.00069 " pathEditMode="relative" rAng="0" ptsTypes="AA">
                                      <p:cBhvr>
                                        <p:cTn id="11" dur="2000" fill="hold"/>
                                        <p:tgtEl>
                                          <p:spTgt spid="6"/>
                                        </p:tgtEl>
                                        <p:attrNameLst>
                                          <p:attrName>ppt_x</p:attrName>
                                          <p:attrName>ppt_y</p:attrName>
                                        </p:attrNameLst>
                                      </p:cBhvr>
                                      <p:rCtr x="26736"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2" name="Picture 1">
            <a:extLst>
              <a:ext uri="{FF2B5EF4-FFF2-40B4-BE49-F238E27FC236}">
                <a16:creationId xmlns:a16="http://schemas.microsoft.com/office/drawing/2014/main" id="{26400FE0-2F19-C3B8-AF39-81D52567C8C6}"/>
              </a:ext>
            </a:extLst>
          </p:cNvPr>
          <p:cNvPicPr>
            <a:picLocks noChangeAspect="1"/>
          </p:cNvPicPr>
          <p:nvPr/>
        </p:nvPicPr>
        <p:blipFill>
          <a:blip r:embed="rId3"/>
          <a:stretch>
            <a:fillRect/>
          </a:stretch>
        </p:blipFill>
        <p:spPr>
          <a:xfrm>
            <a:off x="-39686" y="0"/>
            <a:ext cx="9183685" cy="6858000"/>
          </a:xfrm>
          <a:prstGeom prst="rect">
            <a:avLst/>
          </a:prstGeom>
        </p:spPr>
      </p:pic>
      <p:sp>
        <p:nvSpPr>
          <p:cNvPr id="138" name="Google Shape;138;p7"/>
          <p:cNvSpPr/>
          <p:nvPr/>
        </p:nvSpPr>
        <p:spPr>
          <a:xfrm>
            <a:off x="457200" y="400009"/>
            <a:ext cx="3605134" cy="936104"/>
          </a:xfrm>
          <a:prstGeom prst="rect">
            <a:avLst/>
          </a:prstGeom>
          <a:solidFill>
            <a:schemeClr val="accent2"/>
          </a:solidFill>
          <a:ln w="25400" cap="flat" cmpd="sng">
            <a:no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p:txBody>
      </p:sp>
      <p:sp>
        <p:nvSpPr>
          <p:cNvPr id="139" name="Google Shape;139;p7"/>
          <p:cNvSpPr txBox="1">
            <a:spLocks noGrp="1"/>
          </p:cNvSpPr>
          <p:nvPr>
            <p:ph type="title"/>
          </p:nvPr>
        </p:nvSpPr>
        <p:spPr>
          <a:xfrm>
            <a:off x="929389" y="640845"/>
            <a:ext cx="2788170" cy="453437"/>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IN" sz="2800" dirty="0">
                <a:latin typeface="Courier New" panose="02070309020205020404" pitchFamily="49" charset="0"/>
                <a:cs typeface="Courier New" panose="02070309020205020404" pitchFamily="49" charset="0"/>
              </a:rPr>
              <a:t>How do I use the App?</a:t>
            </a:r>
            <a:endParaRPr sz="2800" dirty="0">
              <a:latin typeface="Courier New" panose="02070309020205020404" pitchFamily="49" charset="0"/>
              <a:cs typeface="Courier New" panose="02070309020205020404" pitchFamily="49" charset="0"/>
            </a:endParaRPr>
          </a:p>
        </p:txBody>
      </p:sp>
      <p:sp>
        <p:nvSpPr>
          <p:cNvPr id="5" name="TextBox 4">
            <a:extLst>
              <a:ext uri="{FF2B5EF4-FFF2-40B4-BE49-F238E27FC236}">
                <a16:creationId xmlns:a16="http://schemas.microsoft.com/office/drawing/2014/main" id="{3A857F08-FAC5-1A04-5FCC-1E54412BC5AD}"/>
              </a:ext>
            </a:extLst>
          </p:cNvPr>
          <p:cNvSpPr txBox="1"/>
          <p:nvPr/>
        </p:nvSpPr>
        <p:spPr>
          <a:xfrm>
            <a:off x="576775" y="2124222"/>
            <a:ext cx="7568419" cy="1938992"/>
          </a:xfrm>
          <a:prstGeom prst="rect">
            <a:avLst/>
          </a:prstGeom>
          <a:noFill/>
        </p:spPr>
        <p:txBody>
          <a:bodyPr wrap="square" rtlCol="0">
            <a:spAutoFit/>
          </a:bodyPr>
          <a:lstStyle/>
          <a:p>
            <a:r>
              <a:rPr lang="en-US" sz="2400" b="0" i="0" u="none" strike="noStrike" cap="none" dirty="0">
                <a:solidFill>
                  <a:schemeClr val="bg1"/>
                </a:solidFill>
                <a:latin typeface="Courier New" panose="02070309020205020404" pitchFamily="49" charset="0"/>
                <a:ea typeface="Calibri"/>
                <a:cs typeface="Courier New" panose="02070309020205020404" pitchFamily="49" charset="0"/>
                <a:sym typeface="Calibri"/>
              </a:rPr>
              <a:t>When we write in the space provided, and click on  the button ‘Check your </a:t>
            </a:r>
          </a:p>
          <a:p>
            <a:pPr algn="just"/>
            <a:r>
              <a:rPr lang="en-US" sz="2400" b="0" i="0" u="none" strike="noStrike" cap="none" dirty="0">
                <a:solidFill>
                  <a:schemeClr val="bg1"/>
                </a:solidFill>
                <a:latin typeface="Courier New" panose="02070309020205020404" pitchFamily="49" charset="0"/>
                <a:ea typeface="Calibri"/>
                <a:cs typeface="Courier New" panose="02070309020205020404" pitchFamily="49" charset="0"/>
                <a:sym typeface="Calibri"/>
              </a:rPr>
              <a:t>Sentiment’,</a:t>
            </a:r>
            <a:r>
              <a:rPr lang="en-US" sz="2400" dirty="0">
                <a:solidFill>
                  <a:schemeClr val="bg1"/>
                </a:solidFill>
                <a:latin typeface="Courier New" panose="02070309020205020404" pitchFamily="49" charset="0"/>
                <a:ea typeface="Calibri"/>
                <a:cs typeface="Courier New" panose="02070309020205020404" pitchFamily="49" charset="0"/>
                <a:sym typeface="Calibri"/>
              </a:rPr>
              <a:t> the app calculates the percentage of emotions, and rates off your </a:t>
            </a:r>
            <a:r>
              <a:rPr lang="en-US" sz="2400" dirty="0">
                <a:solidFill>
                  <a:schemeClr val="bg1"/>
                </a:solidFill>
                <a:latin typeface="Courier New" panose="02070309020205020404" pitchFamily="49" charset="0"/>
                <a:cs typeface="Courier New" panose="02070309020205020404" pitchFamily="49" charset="0"/>
              </a:rPr>
              <a:t>overall sentiment.</a:t>
            </a:r>
          </a:p>
        </p:txBody>
      </p:sp>
      <p:sp>
        <p:nvSpPr>
          <p:cNvPr id="6" name="Freeform: Shape 5">
            <a:extLst>
              <a:ext uri="{FF2B5EF4-FFF2-40B4-BE49-F238E27FC236}">
                <a16:creationId xmlns:a16="http://schemas.microsoft.com/office/drawing/2014/main" id="{091D0864-FB30-81EA-06F7-222B708C73FF}"/>
              </a:ext>
            </a:extLst>
          </p:cNvPr>
          <p:cNvSpPr/>
          <p:nvPr/>
        </p:nvSpPr>
        <p:spPr>
          <a:xfrm rot="18970158" flipH="1">
            <a:off x="4006289" y="473529"/>
            <a:ext cx="932385" cy="788067"/>
          </a:xfrm>
          <a:custGeom>
            <a:avLst/>
            <a:gdLst>
              <a:gd name="connsiteX0" fmla="*/ 0 w 932385"/>
              <a:gd name="connsiteY0" fmla="*/ 11226 h 925152"/>
              <a:gd name="connsiteX1" fmla="*/ 184483 w 932385"/>
              <a:gd name="connsiteY1" fmla="*/ 0 h 925152"/>
              <a:gd name="connsiteX2" fmla="*/ 229534 w 932385"/>
              <a:gd name="connsiteY2" fmla="*/ 740328 h 925152"/>
              <a:gd name="connsiteX3" fmla="*/ 932385 w 932385"/>
              <a:gd name="connsiteY3" fmla="*/ 740328 h 925152"/>
              <a:gd name="connsiteX4" fmla="*/ 932385 w 932385"/>
              <a:gd name="connsiteY4" fmla="*/ 925152 h 925152"/>
              <a:gd name="connsiteX5" fmla="*/ 32949 w 932385"/>
              <a:gd name="connsiteY5" fmla="*/ 925152 h 925152"/>
              <a:gd name="connsiteX6" fmla="*/ 32949 w 932385"/>
              <a:gd name="connsiteY6" fmla="*/ 740328 h 925152"/>
              <a:gd name="connsiteX7" fmla="*/ 44368 w 932385"/>
              <a:gd name="connsiteY7" fmla="*/ 740328 h 92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2385" h="925152">
                <a:moveTo>
                  <a:pt x="0" y="11226"/>
                </a:moveTo>
                <a:lnTo>
                  <a:pt x="184483" y="0"/>
                </a:lnTo>
                <a:lnTo>
                  <a:pt x="229534" y="740328"/>
                </a:lnTo>
                <a:lnTo>
                  <a:pt x="932385" y="740328"/>
                </a:lnTo>
                <a:lnTo>
                  <a:pt x="932385" y="925152"/>
                </a:lnTo>
                <a:lnTo>
                  <a:pt x="32949" y="925152"/>
                </a:lnTo>
                <a:lnTo>
                  <a:pt x="32949" y="740328"/>
                </a:lnTo>
                <a:lnTo>
                  <a:pt x="44368" y="740328"/>
                </a:lnTo>
                <a:close/>
              </a:path>
            </a:pathLst>
          </a:custGeom>
          <a:ln>
            <a:noFill/>
          </a:ln>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6"/>
                                        </p:tgtEl>
                                      </p:cBhvr>
                                    </p:animEffect>
                                    <p:animScale>
                                      <p:cBhvr>
                                        <p:cTn id="7" dur="250" autoRev="1" fill="hold"/>
                                        <p:tgtEl>
                                          <p:spTgt spid="6"/>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63" presetClass="path" presetSubtype="0" accel="50000" decel="50000" fill="hold" grpId="1" nodeType="clickEffect">
                                  <p:stCondLst>
                                    <p:cond delay="0"/>
                                  </p:stCondLst>
                                  <p:childTnLst>
                                    <p:animMotion origin="layout" path="M -2.5E-6 1.11111E-6 L 0.53472 -0.0007 " pathEditMode="relative" rAng="0" ptsTypes="AA">
                                      <p:cBhvr>
                                        <p:cTn id="11" dur="2000" fill="hold"/>
                                        <p:tgtEl>
                                          <p:spTgt spid="6"/>
                                        </p:tgtEl>
                                        <p:attrNameLst>
                                          <p:attrName>ppt_x</p:attrName>
                                          <p:attrName>ppt_y</p:attrName>
                                        </p:attrNameLst>
                                      </p:cBhvr>
                                      <p:rCtr x="26736"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2" name="Picture 1">
            <a:extLst>
              <a:ext uri="{FF2B5EF4-FFF2-40B4-BE49-F238E27FC236}">
                <a16:creationId xmlns:a16="http://schemas.microsoft.com/office/drawing/2014/main" id="{A865CFCC-6E6B-E54A-A147-F6BEDAAC6A7A}"/>
              </a:ext>
            </a:extLst>
          </p:cNvPr>
          <p:cNvPicPr>
            <a:picLocks noChangeAspect="1"/>
          </p:cNvPicPr>
          <p:nvPr/>
        </p:nvPicPr>
        <p:blipFill>
          <a:blip r:embed="rId3"/>
          <a:stretch>
            <a:fillRect/>
          </a:stretch>
        </p:blipFill>
        <p:spPr>
          <a:xfrm>
            <a:off x="-39686" y="0"/>
            <a:ext cx="9183685" cy="6858000"/>
          </a:xfrm>
          <a:prstGeom prst="rect">
            <a:avLst/>
          </a:prstGeom>
        </p:spPr>
      </p:pic>
      <p:sp>
        <p:nvSpPr>
          <p:cNvPr id="148" name="Google Shape;148;p8"/>
          <p:cNvSpPr txBox="1"/>
          <p:nvPr/>
        </p:nvSpPr>
        <p:spPr>
          <a:xfrm>
            <a:off x="66426" y="1166018"/>
            <a:ext cx="3757610" cy="4525963"/>
          </a:xfrm>
          <a:prstGeom prst="rect">
            <a:avLst/>
          </a:prstGeom>
          <a:noFill/>
          <a:ln>
            <a:noFill/>
          </a:ln>
        </p:spPr>
        <p:txBody>
          <a:bodyPr spcFirstLastPara="1" wrap="square" lIns="91425" tIns="45700" rIns="91425" bIns="45700" anchor="t" anchorCtr="0">
            <a:normAutofit/>
          </a:bodyPr>
          <a:lstStyle/>
          <a:p>
            <a:pPr marR="0" lvl="0" rtl="0">
              <a:lnSpc>
                <a:spcPct val="100000"/>
              </a:lnSpc>
              <a:spcBef>
                <a:spcPts val="480"/>
              </a:spcBef>
              <a:spcAft>
                <a:spcPts val="0"/>
              </a:spcAft>
              <a:buClr>
                <a:schemeClr val="lt1"/>
              </a:buClr>
              <a:buSzPts val="2400"/>
            </a:pPr>
            <a:r>
              <a:rPr lang="en-IN" sz="2400" b="0" i="0" u="none" strike="noStrike" cap="none" dirty="0">
                <a:solidFill>
                  <a:schemeClr val="lt1"/>
                </a:solidFill>
                <a:latin typeface="Courier New" panose="02070309020205020404" pitchFamily="49" charset="0"/>
                <a:ea typeface="Calibri"/>
                <a:cs typeface="Courier New" panose="02070309020205020404" pitchFamily="49" charset="0"/>
                <a:sym typeface="Calibri"/>
              </a:rPr>
              <a:t>After typing the text, click on this button to calculate your </a:t>
            </a:r>
            <a:r>
              <a:rPr lang="en-US" sz="2400" b="0" i="0" u="none" strike="noStrike" cap="none" dirty="0">
                <a:solidFill>
                  <a:schemeClr val="lt1"/>
                </a:solidFill>
                <a:latin typeface="Courier New" panose="02070309020205020404" pitchFamily="49" charset="0"/>
                <a:ea typeface="Calibri"/>
                <a:cs typeface="Courier New" panose="02070309020205020404" pitchFamily="49" charset="0"/>
                <a:sym typeface="Calibri"/>
              </a:rPr>
              <a:t>emotion</a:t>
            </a:r>
            <a:r>
              <a:rPr lang="en-IN" sz="2400" b="0" i="0" u="none" strike="noStrike" cap="none" dirty="0">
                <a:solidFill>
                  <a:schemeClr val="lt1"/>
                </a:solidFill>
                <a:latin typeface="Courier New" panose="02070309020205020404" pitchFamily="49" charset="0"/>
                <a:ea typeface="Calibri"/>
                <a:cs typeface="Courier New" panose="02070309020205020404" pitchFamily="49" charset="0"/>
                <a:sym typeface="Calibri"/>
              </a:rPr>
              <a:t>.</a:t>
            </a:r>
          </a:p>
          <a:p>
            <a:pPr marR="0" lvl="0" rtl="0">
              <a:lnSpc>
                <a:spcPct val="100000"/>
              </a:lnSpc>
              <a:spcBef>
                <a:spcPts val="480"/>
              </a:spcBef>
              <a:spcAft>
                <a:spcPts val="0"/>
              </a:spcAft>
              <a:buClr>
                <a:schemeClr val="lt1"/>
              </a:buClr>
              <a:buSzPts val="2400"/>
            </a:pPr>
            <a:r>
              <a:rPr lang="en-IN" sz="2400" dirty="0">
                <a:solidFill>
                  <a:srgbClr val="FFC000"/>
                </a:solidFill>
                <a:latin typeface="Courier New" panose="02070309020205020404" pitchFamily="49" charset="0"/>
                <a:ea typeface="Calibri"/>
                <a:cs typeface="Courier New" panose="02070309020205020404" pitchFamily="49" charset="0"/>
                <a:sym typeface="Calibri"/>
              </a:rPr>
              <a:t>Please do </a:t>
            </a:r>
            <a:r>
              <a:rPr lang="en-IN" sz="2400" dirty="0">
                <a:solidFill>
                  <a:srgbClr val="FF0000"/>
                </a:solidFill>
                <a:latin typeface="Courier New" panose="02070309020205020404" pitchFamily="49" charset="0"/>
                <a:ea typeface="Calibri"/>
                <a:cs typeface="Courier New" panose="02070309020205020404" pitchFamily="49" charset="0"/>
                <a:sym typeface="Calibri"/>
              </a:rPr>
              <a:t>NOT</a:t>
            </a:r>
            <a:r>
              <a:rPr lang="en-IN" sz="2400" dirty="0">
                <a:solidFill>
                  <a:schemeClr val="lt1"/>
                </a:solidFill>
                <a:latin typeface="Courier New" panose="02070309020205020404" pitchFamily="49" charset="0"/>
                <a:ea typeface="Calibri"/>
                <a:cs typeface="Courier New" panose="02070309020205020404" pitchFamily="49" charset="0"/>
                <a:sym typeface="Calibri"/>
              </a:rPr>
              <a:t> </a:t>
            </a:r>
            <a:r>
              <a:rPr lang="en-IN" sz="2400" dirty="0">
                <a:solidFill>
                  <a:srgbClr val="FFC000"/>
                </a:solidFill>
                <a:latin typeface="Courier New" panose="02070309020205020404" pitchFamily="49" charset="0"/>
                <a:ea typeface="Calibri"/>
                <a:cs typeface="Courier New" panose="02070309020205020404" pitchFamily="49" charset="0"/>
                <a:sym typeface="Calibri"/>
              </a:rPr>
              <a:t>press this button again and again, your calculated mood will be typed repeatedly.</a:t>
            </a:r>
          </a:p>
        </p:txBody>
      </p:sp>
      <p:pic>
        <p:nvPicPr>
          <p:cNvPr id="4" name="Picture 3">
            <a:extLst>
              <a:ext uri="{FF2B5EF4-FFF2-40B4-BE49-F238E27FC236}">
                <a16:creationId xmlns:a16="http://schemas.microsoft.com/office/drawing/2014/main" id="{74436CE0-2138-550E-EF2F-4CA173B414E0}"/>
              </a:ext>
            </a:extLst>
          </p:cNvPr>
          <p:cNvPicPr>
            <a:picLocks noChangeAspect="1"/>
          </p:cNvPicPr>
          <p:nvPr/>
        </p:nvPicPr>
        <p:blipFill>
          <a:blip r:embed="rId4"/>
          <a:stretch>
            <a:fillRect/>
          </a:stretch>
        </p:blipFill>
        <p:spPr>
          <a:xfrm>
            <a:off x="437356" y="351672"/>
            <a:ext cx="2794301" cy="554424"/>
          </a:xfrm>
          <a:prstGeom prst="rect">
            <a:avLst/>
          </a:prstGeom>
        </p:spPr>
      </p:pic>
      <p:pic>
        <p:nvPicPr>
          <p:cNvPr id="6" name="Picture 5">
            <a:extLst>
              <a:ext uri="{FF2B5EF4-FFF2-40B4-BE49-F238E27FC236}">
                <a16:creationId xmlns:a16="http://schemas.microsoft.com/office/drawing/2014/main" id="{CD3F8B5D-0BED-187F-BE00-ED0D2A6F1FA7}"/>
              </a:ext>
            </a:extLst>
          </p:cNvPr>
          <p:cNvPicPr>
            <a:picLocks noChangeAspect="1"/>
          </p:cNvPicPr>
          <p:nvPr/>
        </p:nvPicPr>
        <p:blipFill>
          <a:blip r:embed="rId5"/>
          <a:stretch>
            <a:fillRect/>
          </a:stretch>
        </p:blipFill>
        <p:spPr>
          <a:xfrm>
            <a:off x="4539495" y="351672"/>
            <a:ext cx="928467" cy="515816"/>
          </a:xfrm>
          <a:prstGeom prst="rect">
            <a:avLst/>
          </a:prstGeom>
        </p:spPr>
      </p:pic>
      <p:sp>
        <p:nvSpPr>
          <p:cNvPr id="8" name="TextBox 7">
            <a:extLst>
              <a:ext uri="{FF2B5EF4-FFF2-40B4-BE49-F238E27FC236}">
                <a16:creationId xmlns:a16="http://schemas.microsoft.com/office/drawing/2014/main" id="{7D456939-6462-2395-4CBC-8EA6406CA19B}"/>
              </a:ext>
            </a:extLst>
          </p:cNvPr>
          <p:cNvSpPr txBox="1"/>
          <p:nvPr/>
        </p:nvSpPr>
        <p:spPr>
          <a:xfrm>
            <a:off x="4451908" y="1219160"/>
            <a:ext cx="2032109" cy="4524315"/>
          </a:xfrm>
          <a:prstGeom prst="rect">
            <a:avLst/>
          </a:prstGeom>
          <a:noFill/>
        </p:spPr>
        <p:txBody>
          <a:bodyPr wrap="square" rtlCol="0">
            <a:spAutoFit/>
          </a:bodyPr>
          <a:lstStyle/>
          <a:p>
            <a:r>
              <a:rPr lang="en-US" sz="2400" dirty="0">
                <a:solidFill>
                  <a:schemeClr val="bg1"/>
                </a:solidFill>
                <a:latin typeface="Courier New" panose="02070309020205020404" pitchFamily="49" charset="0"/>
                <a:cs typeface="Courier New" panose="02070309020205020404" pitchFamily="49" charset="0"/>
              </a:rPr>
              <a:t>After getting to know your sentiment, please erase your overall percentage and other criteria with this button.</a:t>
            </a:r>
          </a:p>
        </p:txBody>
      </p:sp>
      <p:pic>
        <p:nvPicPr>
          <p:cNvPr id="10" name="Picture 9">
            <a:extLst>
              <a:ext uri="{FF2B5EF4-FFF2-40B4-BE49-F238E27FC236}">
                <a16:creationId xmlns:a16="http://schemas.microsoft.com/office/drawing/2014/main" id="{7A2F0F40-81CA-B3EA-4D68-B5C566F5A22E}"/>
              </a:ext>
            </a:extLst>
          </p:cNvPr>
          <p:cNvPicPr>
            <a:picLocks noChangeAspect="1"/>
          </p:cNvPicPr>
          <p:nvPr/>
        </p:nvPicPr>
        <p:blipFill rotWithShape="1">
          <a:blip r:embed="rId6"/>
          <a:srcRect l="3105" r="3508" b="3652"/>
          <a:stretch/>
        </p:blipFill>
        <p:spPr>
          <a:xfrm>
            <a:off x="7589808" y="332367"/>
            <a:ext cx="636896" cy="554425"/>
          </a:xfrm>
          <a:prstGeom prst="rect">
            <a:avLst/>
          </a:prstGeom>
        </p:spPr>
      </p:pic>
      <p:sp>
        <p:nvSpPr>
          <p:cNvPr id="11" name="TextBox 10">
            <a:extLst>
              <a:ext uri="{FF2B5EF4-FFF2-40B4-BE49-F238E27FC236}">
                <a16:creationId xmlns:a16="http://schemas.microsoft.com/office/drawing/2014/main" id="{B9F199AD-8092-3CE2-AB3A-AB3C78000F85}"/>
              </a:ext>
            </a:extLst>
          </p:cNvPr>
          <p:cNvSpPr txBox="1"/>
          <p:nvPr/>
        </p:nvSpPr>
        <p:spPr>
          <a:xfrm>
            <a:off x="6738938" y="1179146"/>
            <a:ext cx="2338636" cy="1938992"/>
          </a:xfrm>
          <a:prstGeom prst="rect">
            <a:avLst/>
          </a:prstGeom>
          <a:noFill/>
        </p:spPr>
        <p:txBody>
          <a:bodyPr wrap="square" rtlCol="0">
            <a:spAutoFit/>
          </a:bodyPr>
          <a:lstStyle/>
          <a:p>
            <a:r>
              <a:rPr lang="en-US" sz="2400" dirty="0">
                <a:solidFill>
                  <a:schemeClr val="bg1"/>
                </a:solidFill>
                <a:latin typeface="Courier New" panose="02070309020205020404" pitchFamily="49" charset="0"/>
                <a:cs typeface="Courier New" panose="02070309020205020404" pitchFamily="49" charset="0"/>
              </a:rPr>
              <a:t>To close the pop-up, click on this button.</a:t>
            </a:r>
          </a:p>
        </p:txBody>
      </p:sp>
      <p:sp>
        <p:nvSpPr>
          <p:cNvPr id="12" name="Freeform: Shape 11">
            <a:extLst>
              <a:ext uri="{FF2B5EF4-FFF2-40B4-BE49-F238E27FC236}">
                <a16:creationId xmlns:a16="http://schemas.microsoft.com/office/drawing/2014/main" id="{769DD2AD-3DB0-FF2C-5AD1-780E64540F75}"/>
              </a:ext>
            </a:extLst>
          </p:cNvPr>
          <p:cNvSpPr/>
          <p:nvPr/>
        </p:nvSpPr>
        <p:spPr>
          <a:xfrm rot="18970158" flipH="1">
            <a:off x="3536961" y="5557868"/>
            <a:ext cx="932385" cy="788067"/>
          </a:xfrm>
          <a:custGeom>
            <a:avLst/>
            <a:gdLst>
              <a:gd name="connsiteX0" fmla="*/ 0 w 932385"/>
              <a:gd name="connsiteY0" fmla="*/ 11226 h 925152"/>
              <a:gd name="connsiteX1" fmla="*/ 184483 w 932385"/>
              <a:gd name="connsiteY1" fmla="*/ 0 h 925152"/>
              <a:gd name="connsiteX2" fmla="*/ 229534 w 932385"/>
              <a:gd name="connsiteY2" fmla="*/ 740328 h 925152"/>
              <a:gd name="connsiteX3" fmla="*/ 932385 w 932385"/>
              <a:gd name="connsiteY3" fmla="*/ 740328 h 925152"/>
              <a:gd name="connsiteX4" fmla="*/ 932385 w 932385"/>
              <a:gd name="connsiteY4" fmla="*/ 925152 h 925152"/>
              <a:gd name="connsiteX5" fmla="*/ 32949 w 932385"/>
              <a:gd name="connsiteY5" fmla="*/ 925152 h 925152"/>
              <a:gd name="connsiteX6" fmla="*/ 32949 w 932385"/>
              <a:gd name="connsiteY6" fmla="*/ 740328 h 925152"/>
              <a:gd name="connsiteX7" fmla="*/ 44368 w 932385"/>
              <a:gd name="connsiteY7" fmla="*/ 740328 h 92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2385" h="925152">
                <a:moveTo>
                  <a:pt x="0" y="11226"/>
                </a:moveTo>
                <a:lnTo>
                  <a:pt x="184483" y="0"/>
                </a:lnTo>
                <a:lnTo>
                  <a:pt x="229534" y="740328"/>
                </a:lnTo>
                <a:lnTo>
                  <a:pt x="932385" y="740328"/>
                </a:lnTo>
                <a:lnTo>
                  <a:pt x="932385" y="925152"/>
                </a:lnTo>
                <a:lnTo>
                  <a:pt x="32949" y="925152"/>
                </a:lnTo>
                <a:lnTo>
                  <a:pt x="32949" y="740328"/>
                </a:lnTo>
                <a:lnTo>
                  <a:pt x="44368" y="740328"/>
                </a:lnTo>
                <a:close/>
              </a:path>
            </a:pathLst>
          </a:custGeom>
          <a:ln>
            <a:noFill/>
          </a:ln>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12"/>
                                        </p:tgtEl>
                                      </p:cBhvr>
                                    </p:animEffect>
                                    <p:animScale>
                                      <p:cBhvr>
                                        <p:cTn id="7" dur="250" autoRev="1" fill="hold"/>
                                        <p:tgtEl>
                                          <p:spTgt spid="1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63" presetClass="path" presetSubtype="0" accel="50000" decel="50000" fill="hold" grpId="1" nodeType="clickEffect">
                                  <p:stCondLst>
                                    <p:cond delay="0"/>
                                  </p:stCondLst>
                                  <p:childTnLst>
                                    <p:animMotion origin="layout" path="M -3.61111E-6 -4.07407E-6 L 0.79514 0.00209 " pathEditMode="relative" rAng="0" ptsTypes="AA">
                                      <p:cBhvr>
                                        <p:cTn id="11" dur="2000" fill="hold"/>
                                        <p:tgtEl>
                                          <p:spTgt spid="12"/>
                                        </p:tgtEl>
                                        <p:attrNameLst>
                                          <p:attrName>ppt_x</p:attrName>
                                          <p:attrName>ppt_y</p:attrName>
                                        </p:attrNameLst>
                                      </p:cBhvr>
                                      <p:rCtr x="39757" y="9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pic>
        <p:nvPicPr>
          <p:cNvPr id="2" name="Picture 1">
            <a:extLst>
              <a:ext uri="{FF2B5EF4-FFF2-40B4-BE49-F238E27FC236}">
                <a16:creationId xmlns:a16="http://schemas.microsoft.com/office/drawing/2014/main" id="{7DFD1C3F-D07E-8EB9-6430-900A332991D6}"/>
              </a:ext>
            </a:extLst>
          </p:cNvPr>
          <p:cNvPicPr>
            <a:picLocks noChangeAspect="1"/>
          </p:cNvPicPr>
          <p:nvPr/>
        </p:nvPicPr>
        <p:blipFill>
          <a:blip r:embed="rId3"/>
          <a:stretch>
            <a:fillRect/>
          </a:stretch>
        </p:blipFill>
        <p:spPr>
          <a:xfrm>
            <a:off x="-39686" y="0"/>
            <a:ext cx="9183685" cy="6858000"/>
          </a:xfrm>
          <a:prstGeom prst="rect">
            <a:avLst/>
          </a:prstGeom>
        </p:spPr>
      </p:pic>
      <p:sp>
        <p:nvSpPr>
          <p:cNvPr id="154" name="Google Shape;154;p9"/>
          <p:cNvSpPr/>
          <p:nvPr/>
        </p:nvSpPr>
        <p:spPr>
          <a:xfrm>
            <a:off x="1871700" y="200702"/>
            <a:ext cx="5400600" cy="1290871"/>
          </a:xfrm>
          <a:prstGeom prst="rect">
            <a:avLst/>
          </a:prstGeom>
          <a:solidFill>
            <a:schemeClr val="accent2"/>
          </a:solidFill>
          <a:ln w="25400" cap="flat" cmpd="sng">
            <a:no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p:txBody>
      </p:sp>
      <p:sp>
        <p:nvSpPr>
          <p:cNvPr id="155" name="Google Shape;155;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sz="2800" dirty="0">
                <a:latin typeface="Courier New" panose="02070309020205020404" pitchFamily="49" charset="0"/>
                <a:cs typeface="Courier New" panose="02070309020205020404" pitchFamily="49" charset="0"/>
              </a:rPr>
              <a:t>Terms and conditions</a:t>
            </a:r>
            <a:endParaRPr sz="2800" dirty="0">
              <a:latin typeface="Courier New" panose="02070309020205020404" pitchFamily="49" charset="0"/>
              <a:cs typeface="Courier New" panose="02070309020205020404" pitchFamily="49" charset="0"/>
            </a:endParaRPr>
          </a:p>
        </p:txBody>
      </p:sp>
      <p:sp>
        <p:nvSpPr>
          <p:cNvPr id="156" name="Google Shape;156;p9"/>
          <p:cNvSpPr txBox="1">
            <a:spLocks noGrp="1"/>
          </p:cNvSpPr>
          <p:nvPr>
            <p:ph type="body" idx="1"/>
          </p:nvPr>
        </p:nvSpPr>
        <p:spPr>
          <a:xfrm>
            <a:off x="637082" y="1565509"/>
            <a:ext cx="8229600" cy="4525963"/>
          </a:xfrm>
          <a:prstGeom prst="rect">
            <a:avLst/>
          </a:prstGeom>
          <a:noFill/>
          <a:ln>
            <a:noFill/>
          </a:ln>
        </p:spPr>
        <p:txBody>
          <a:bodyPr spcFirstLastPara="1" wrap="square" lIns="91425" tIns="45700" rIns="91425" bIns="45700" anchor="t" anchorCtr="0">
            <a:normAutofit/>
          </a:bodyPr>
          <a:lstStyle/>
          <a:p>
            <a:pPr marL="0" lvl="0" indent="0" rtl="0">
              <a:spcBef>
                <a:spcPts val="0"/>
              </a:spcBef>
              <a:spcAft>
                <a:spcPts val="0"/>
              </a:spcAft>
              <a:buClr>
                <a:schemeClr val="lt1"/>
              </a:buClr>
              <a:buSzPts val="3200"/>
              <a:buNone/>
            </a:pPr>
            <a:r>
              <a:rPr lang="en-US" dirty="0">
                <a:solidFill>
                  <a:schemeClr val="lt1"/>
                </a:solidFill>
                <a:latin typeface="Courier New" panose="02070309020205020404" pitchFamily="49" charset="0"/>
                <a:cs typeface="Courier New" panose="02070309020205020404" pitchFamily="49" charset="0"/>
              </a:rPr>
              <a:t>This app has been worked on diligently over the </a:t>
            </a:r>
          </a:p>
          <a:p>
            <a:pPr marL="0" lvl="0" indent="0" rtl="0">
              <a:spcBef>
                <a:spcPts val="0"/>
              </a:spcBef>
              <a:spcAft>
                <a:spcPts val="0"/>
              </a:spcAft>
              <a:buClr>
                <a:schemeClr val="lt1"/>
              </a:buClr>
              <a:buSzPts val="3200"/>
              <a:buNone/>
            </a:pPr>
            <a:r>
              <a:rPr lang="en-US" dirty="0">
                <a:solidFill>
                  <a:schemeClr val="lt1"/>
                </a:solidFill>
                <a:latin typeface="Courier New" panose="02070309020205020404" pitchFamily="49" charset="0"/>
                <a:cs typeface="Courier New" panose="02070309020205020404" pitchFamily="49" charset="0"/>
              </a:rPr>
              <a:t>past few months to ensure that you, the users, can have the best experience possible. Some aspects might need some polishing. If you have any suggestions, please email me at ‘yashjitdas@yahoo.com’ .</a:t>
            </a:r>
            <a:endParaRPr dirty="0">
              <a:solidFill>
                <a:schemeClr val="lt1"/>
              </a:solidFill>
              <a:latin typeface="Courier New" panose="02070309020205020404" pitchFamily="49" charset="0"/>
              <a:cs typeface="Courier New" panose="02070309020205020404" pitchFamily="49" charset="0"/>
            </a:endParaRPr>
          </a:p>
        </p:txBody>
      </p:sp>
      <p:sp>
        <p:nvSpPr>
          <p:cNvPr id="3" name="Freeform: Shape 2">
            <a:extLst>
              <a:ext uri="{FF2B5EF4-FFF2-40B4-BE49-F238E27FC236}">
                <a16:creationId xmlns:a16="http://schemas.microsoft.com/office/drawing/2014/main" id="{EBA74CF9-E327-7F82-B8F9-4EA9D8DA72A3}"/>
              </a:ext>
            </a:extLst>
          </p:cNvPr>
          <p:cNvSpPr/>
          <p:nvPr/>
        </p:nvSpPr>
        <p:spPr>
          <a:xfrm rot="18970158" flipH="1">
            <a:off x="6475032" y="5856862"/>
            <a:ext cx="932385" cy="788067"/>
          </a:xfrm>
          <a:custGeom>
            <a:avLst/>
            <a:gdLst>
              <a:gd name="connsiteX0" fmla="*/ 0 w 932385"/>
              <a:gd name="connsiteY0" fmla="*/ 11226 h 925152"/>
              <a:gd name="connsiteX1" fmla="*/ 184483 w 932385"/>
              <a:gd name="connsiteY1" fmla="*/ 0 h 925152"/>
              <a:gd name="connsiteX2" fmla="*/ 229534 w 932385"/>
              <a:gd name="connsiteY2" fmla="*/ 740328 h 925152"/>
              <a:gd name="connsiteX3" fmla="*/ 932385 w 932385"/>
              <a:gd name="connsiteY3" fmla="*/ 740328 h 925152"/>
              <a:gd name="connsiteX4" fmla="*/ 932385 w 932385"/>
              <a:gd name="connsiteY4" fmla="*/ 925152 h 925152"/>
              <a:gd name="connsiteX5" fmla="*/ 32949 w 932385"/>
              <a:gd name="connsiteY5" fmla="*/ 925152 h 925152"/>
              <a:gd name="connsiteX6" fmla="*/ 32949 w 932385"/>
              <a:gd name="connsiteY6" fmla="*/ 740328 h 925152"/>
              <a:gd name="connsiteX7" fmla="*/ 44368 w 932385"/>
              <a:gd name="connsiteY7" fmla="*/ 740328 h 92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2385" h="925152">
                <a:moveTo>
                  <a:pt x="0" y="11226"/>
                </a:moveTo>
                <a:lnTo>
                  <a:pt x="184483" y="0"/>
                </a:lnTo>
                <a:lnTo>
                  <a:pt x="229534" y="740328"/>
                </a:lnTo>
                <a:lnTo>
                  <a:pt x="932385" y="740328"/>
                </a:lnTo>
                <a:lnTo>
                  <a:pt x="932385" y="925152"/>
                </a:lnTo>
                <a:lnTo>
                  <a:pt x="32949" y="925152"/>
                </a:lnTo>
                <a:lnTo>
                  <a:pt x="32949" y="740328"/>
                </a:lnTo>
                <a:lnTo>
                  <a:pt x="44368" y="740328"/>
                </a:lnTo>
                <a:close/>
              </a:path>
            </a:pathLst>
          </a:custGeom>
          <a:ln>
            <a:noFill/>
          </a:ln>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3"/>
                                        </p:tgtEl>
                                      </p:cBhvr>
                                    </p:animEffect>
                                    <p:animScale>
                                      <p:cBhvr>
                                        <p:cTn id="7" dur="250" autoRev="1" fill="hold"/>
                                        <p:tgtEl>
                                          <p:spTgt spid="3"/>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63" presetClass="path" presetSubtype="0" accel="50000" decel="50000" fill="hold" grpId="1" nodeType="clickEffect">
                                  <p:stCondLst>
                                    <p:cond delay="0"/>
                                  </p:stCondLst>
                                  <p:childTnLst>
                                    <p:animMotion origin="layout" path="M 2.22222E-6 -2.59259E-6 L 0.79514 0.00209 " pathEditMode="relative" rAng="0" ptsTypes="AA">
                                      <p:cBhvr>
                                        <p:cTn id="11" dur="2000" fill="hold"/>
                                        <p:tgtEl>
                                          <p:spTgt spid="3"/>
                                        </p:tgtEl>
                                        <p:attrNameLst>
                                          <p:attrName>ppt_x</p:attrName>
                                          <p:attrName>ppt_y</p:attrName>
                                        </p:attrNameLst>
                                      </p:cBhvr>
                                      <p:rCtr x="39757" y="9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279</TotalTime>
  <Words>275</Words>
  <Application>Microsoft Office PowerPoint</Application>
  <PresentationFormat>On-screen Show (4:3)</PresentationFormat>
  <Paragraphs>31</Paragraphs>
  <Slides>10</Slides>
  <Notes>9</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Courier New</vt:lpstr>
      <vt:lpstr>Office Theme</vt:lpstr>
      <vt:lpstr>PowerPoint Presentation</vt:lpstr>
      <vt:lpstr>Emotion detection app</vt:lpstr>
      <vt:lpstr>Table of Contents</vt:lpstr>
      <vt:lpstr>Acknowledgements</vt:lpstr>
      <vt:lpstr>About Me…</vt:lpstr>
      <vt:lpstr>About App…</vt:lpstr>
      <vt:lpstr>How do I use the App?</vt:lpstr>
      <vt:lpstr>PowerPoint Presentation</vt:lpstr>
      <vt:lpstr>Terms and conditions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App/ Project Name</dc:title>
  <dc:creator>Smita</dc:creator>
  <cp:lastModifiedBy>Win10</cp:lastModifiedBy>
  <cp:revision>22</cp:revision>
  <dcterms:created xsi:type="dcterms:W3CDTF">2021-09-17T13:31:27Z</dcterms:created>
  <dcterms:modified xsi:type="dcterms:W3CDTF">2023-12-25T11:40:48Z</dcterms:modified>
</cp:coreProperties>
</file>